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3" r:id="rId9"/>
    <p:sldId id="264" r:id="rId10"/>
    <p:sldId id="265" r:id="rId11"/>
    <p:sldId id="266" r:id="rId12"/>
    <p:sldId id="418" r:id="rId13"/>
    <p:sldId id="268" r:id="rId14"/>
    <p:sldId id="273" r:id="rId15"/>
    <p:sldId id="270" r:id="rId16"/>
    <p:sldId id="271" r:id="rId17"/>
  </p:sldIdLst>
  <p:sldSz cx="9906000" cy="6858000" type="A4"/>
  <p:notesSz cx="6858000" cy="9144000"/>
  <p:embeddedFontLst>
    <p:embeddedFont>
      <p:font typeface="Roboto" panose="02000000000000000000" pitchFamily="2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iT/sRpd1U/fnJAtqTRLNN6hSbd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7306C2-4819-4168-B389-A63CAE886398}">
  <a:tblStyle styleId="{5F7306C2-4819-4168-B389-A63CAE88639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446" y="13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Web Shell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rgbClr val="2D63AD"/>
              </a:solidFill>
              <a:ln w="12700"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85A-4B9A-A03A-BE1E8222154E}"/>
              </c:ext>
            </c:extLst>
          </c:dPt>
          <c:dPt>
            <c:idx val="1"/>
            <c:bubble3D val="0"/>
            <c:spPr>
              <a:solidFill>
                <a:srgbClr val="6A6A6A"/>
              </a:solidFill>
              <a:ln w="12700"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85A-4B9A-A03A-BE1E8222154E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12700"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85A-4B9A-A03A-BE1E822215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85A-4B9A-A03A-BE1E822215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C85A-4B9A-A03A-BE1E8222154E}"/>
              </c:ext>
            </c:extLst>
          </c:dPt>
          <c:dLbls>
            <c:dLbl>
              <c:idx val="0"/>
              <c:layout>
                <c:manualLayout>
                  <c:x val="-0.11778953654519481"/>
                  <c:y val="-0.3647417302067693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5A-4B9A-A03A-BE1E8222154E}"/>
                </c:ext>
              </c:extLst>
            </c:dLbl>
            <c:dLbl>
              <c:idx val="1"/>
              <c:layout>
                <c:manualLayout>
                  <c:x val="9.8895843748456419E-2"/>
                  <c:y val="0.1407744555331139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5A-4B9A-A03A-BE1E8222154E}"/>
                </c:ext>
              </c:extLst>
            </c:dLbl>
            <c:dLbl>
              <c:idx val="2"/>
              <c:layout>
                <c:manualLayout>
                  <c:x val="8.2791673099401053E-2"/>
                  <c:y val="0.1929354281493757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5A-4B9A-A03A-BE1E8222154E}"/>
                </c:ext>
              </c:extLst>
            </c:dLbl>
            <c:dLbl>
              <c:idx val="3"/>
              <c:layout>
                <c:manualLayout>
                  <c:x val="2.5192987570074352E-2"/>
                  <c:y val="0.1341802836686680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5A-4B9A-A03A-BE1E8222154E}"/>
                </c:ext>
              </c:extLst>
            </c:dLbl>
            <c:dLbl>
              <c:idx val="4"/>
              <c:layout>
                <c:manualLayout>
                  <c:x val="-2.1964733184204697E-2"/>
                  <c:y val="6.800698655947828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945178926738586E-2"/>
                      <c:h val="7.71973623312542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85A-4B9A-A03A-BE1E8222154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Sayfa1!$A$2:$A$6</c:f>
              <c:strCache>
                <c:ptCount val="5"/>
                <c:pt idx="0">
                  <c:v>Web Hacking</c:v>
                </c:pt>
                <c:pt idx="1">
                  <c:v>System Hacking</c:v>
                </c:pt>
                <c:pt idx="2">
                  <c:v>Denial Of Service</c:v>
                </c:pt>
                <c:pt idx="3">
                  <c:v>Scaning</c:v>
                </c:pt>
                <c:pt idx="4">
                  <c:v>Authentication Activity</c:v>
                </c:pt>
              </c:strCache>
            </c:strRef>
          </c:cat>
          <c:val>
            <c:numRef>
              <c:f>Sayfa1!$B$2:$B$6</c:f>
              <c:numCache>
                <c:formatCode>0.00%</c:formatCode>
                <c:ptCount val="5"/>
                <c:pt idx="0">
                  <c:v>0.79969999999999997</c:v>
                </c:pt>
                <c:pt idx="1">
                  <c:v>9.0200000000000002E-2</c:v>
                </c:pt>
                <c:pt idx="2">
                  <c:v>4.24E-2</c:v>
                </c:pt>
                <c:pt idx="3">
                  <c:v>4.4600000000000001E-2</c:v>
                </c:pt>
                <c:pt idx="4">
                  <c:v>2.41E-2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5A-4B9A-A03A-BE1E8222154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Web Saldırıları</c:v>
                </c:pt>
              </c:strCache>
            </c:strRef>
          </c:tx>
          <c:spPr>
            <a:solidFill>
              <a:srgbClr val="2D63AD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Sayfa1!$A$2:$A$10</c:f>
              <c:strCache>
                <c:ptCount val="9"/>
                <c:pt idx="0">
                  <c:v>SQL INJECTION VIOLATIONS</c:v>
                </c:pt>
                <c:pt idx="1">
                  <c:v>SSH Demon Change</c:v>
                </c:pt>
                <c:pt idx="2">
                  <c:v>System SECURITY VIOLATIONS</c:v>
                </c:pt>
                <c:pt idx="3">
                  <c:v>ROOTKIT INSTALLATION</c:v>
                </c:pt>
                <c:pt idx="4">
                  <c:v>Backdoor INSTALLATION</c:v>
                </c:pt>
                <c:pt idx="5">
                  <c:v>FILE Upload VIOLATIONS</c:v>
                </c:pt>
                <c:pt idx="6">
                  <c:v>Account VIOLATIONS</c:v>
                </c:pt>
                <c:pt idx="7">
                  <c:v>Web shell</c:v>
                </c:pt>
                <c:pt idx="8">
                  <c:v>MALICIUOUS URL</c:v>
                </c:pt>
              </c:strCache>
            </c:strRef>
          </c:cat>
          <c:val>
            <c:numRef>
              <c:f>Sayfa1!$B$2:$B$10</c:f>
              <c:numCache>
                <c:formatCode>General</c:formatCode>
                <c:ptCount val="9"/>
                <c:pt idx="0">
                  <c:v>15</c:v>
                </c:pt>
                <c:pt idx="1">
                  <c:v>19</c:v>
                </c:pt>
                <c:pt idx="2">
                  <c:v>20</c:v>
                </c:pt>
                <c:pt idx="3">
                  <c:v>23</c:v>
                </c:pt>
                <c:pt idx="4">
                  <c:v>32</c:v>
                </c:pt>
                <c:pt idx="5">
                  <c:v>59</c:v>
                </c:pt>
                <c:pt idx="6">
                  <c:v>88</c:v>
                </c:pt>
                <c:pt idx="7">
                  <c:v>170</c:v>
                </c:pt>
                <c:pt idx="8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15-43EF-9614-FF004EB9B30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57194856"/>
        <c:axId val="857197808"/>
      </c:barChart>
      <c:catAx>
        <c:axId val="8571948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57197808"/>
        <c:crosses val="autoZero"/>
        <c:auto val="1"/>
        <c:lblAlgn val="ctr"/>
        <c:lblOffset val="100"/>
        <c:noMultiLvlLbl val="0"/>
      </c:catAx>
      <c:valAx>
        <c:axId val="8571978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57194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Sayfa1!$B$1</c:f>
              <c:strCache>
                <c:ptCount val="1"/>
                <c:pt idx="0">
                  <c:v>Web Saldırıları</c:v>
                </c:pt>
              </c:strCache>
            </c:strRef>
          </c:tx>
          <c:spPr>
            <a:solidFill>
              <a:srgbClr val="2D63AD">
                <a:alpha val="85000"/>
              </a:srgb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Sayfa1!$A$2:$A$10</c:f>
              <c:strCache>
                <c:ptCount val="9"/>
                <c:pt idx="0">
                  <c:v>Уязвимости SQL-инъекций</c:v>
                </c:pt>
                <c:pt idx="1">
                  <c:v>Модуляция демона SSH</c:v>
                </c:pt>
                <c:pt idx="2">
                  <c:v>Уязвимости системы</c:v>
                </c:pt>
                <c:pt idx="3">
                  <c:v>Установка руткита</c:v>
                </c:pt>
                <c:pt idx="4">
                  <c:v>Установка черного хода</c:v>
                </c:pt>
                <c:pt idx="5">
                  <c:v>Уязвимости загрузки файлов</c:v>
                </c:pt>
                <c:pt idx="6">
                  <c:v>Утечка аккаунта</c:v>
                </c:pt>
                <c:pt idx="7">
                  <c:v>Веб-оболочка</c:v>
                </c:pt>
                <c:pt idx="8">
                  <c:v>Вредоносный URL</c:v>
                </c:pt>
              </c:strCache>
            </c:strRef>
          </c:cat>
          <c:val>
            <c:numRef>
              <c:f>Sayfa1!$B$2:$B$10</c:f>
              <c:numCache>
                <c:formatCode>General</c:formatCode>
                <c:ptCount val="9"/>
                <c:pt idx="0">
                  <c:v>15</c:v>
                </c:pt>
                <c:pt idx="1">
                  <c:v>19</c:v>
                </c:pt>
                <c:pt idx="2">
                  <c:v>20</c:v>
                </c:pt>
                <c:pt idx="3">
                  <c:v>23</c:v>
                </c:pt>
                <c:pt idx="4">
                  <c:v>32</c:v>
                </c:pt>
                <c:pt idx="5">
                  <c:v>59</c:v>
                </c:pt>
                <c:pt idx="6">
                  <c:v>88</c:v>
                </c:pt>
                <c:pt idx="7">
                  <c:v>170</c:v>
                </c:pt>
                <c:pt idx="8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19-4959-90C6-6B7BE092953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57194856"/>
        <c:axId val="857197808"/>
      </c:barChart>
      <c:catAx>
        <c:axId val="857194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57197808"/>
        <c:crosses val="autoZero"/>
        <c:auto val="1"/>
        <c:lblAlgn val="ctr"/>
        <c:lblOffset val="100"/>
        <c:noMultiLvlLbl val="0"/>
      </c:catAx>
      <c:valAx>
        <c:axId val="85719780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57194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900"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Web Shell</c:v>
                </c:pt>
              </c:strCache>
            </c:strRef>
          </c:tx>
          <c:dPt>
            <c:idx val="0"/>
            <c:bubble3D val="0"/>
            <c:spPr>
              <a:solidFill>
                <a:srgbClr val="2D63AD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86B-4861-B4D7-48CC5F098F39}"/>
              </c:ext>
            </c:extLst>
          </c:dPt>
          <c:dPt>
            <c:idx val="1"/>
            <c:bubble3D val="0"/>
            <c:spPr>
              <a:solidFill>
                <a:srgbClr val="6A6A6A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86B-4861-B4D7-48CC5F098F39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86B-4861-B4D7-48CC5F098F3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86B-4861-B4D7-48CC5F098F3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C86B-4861-B4D7-48CC5F098F39}"/>
              </c:ext>
            </c:extLst>
          </c:dPt>
          <c:dLbls>
            <c:dLbl>
              <c:idx val="1"/>
              <c:layout>
                <c:manualLayout>
                  <c:x val="9.8895843748456419E-2"/>
                  <c:y val="0.1407744555331139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6B-4861-B4D7-48CC5F098F39}"/>
                </c:ext>
              </c:extLst>
            </c:dLbl>
            <c:dLbl>
              <c:idx val="2"/>
              <c:layout>
                <c:manualLayout>
                  <c:x val="8.2791673099401053E-2"/>
                  <c:y val="0.1929354281493757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6B-4861-B4D7-48CC5F098F39}"/>
                </c:ext>
              </c:extLst>
            </c:dLbl>
            <c:dLbl>
              <c:idx val="3"/>
              <c:layout>
                <c:manualLayout>
                  <c:x val="2.5192987570074352E-2"/>
                  <c:y val="0.1341802836686680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6B-4861-B4D7-48CC5F098F39}"/>
                </c:ext>
              </c:extLst>
            </c:dLbl>
            <c:dLbl>
              <c:idx val="4"/>
              <c:layout>
                <c:manualLayout>
                  <c:x val="-2.1964733184204697E-2"/>
                  <c:y val="6.800698655947828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945178926738586E-2"/>
                      <c:h val="7.71973623312542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86B-4861-B4D7-48CC5F098F3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Sayfa1!$A$2:$A$6</c:f>
              <c:strCache>
                <c:ptCount val="5"/>
                <c:pt idx="0">
                  <c:v>Веб-Атаки</c:v>
                </c:pt>
                <c:pt idx="1">
                  <c:v>Системные Атаки</c:v>
                </c:pt>
                <c:pt idx="2">
                  <c:v>Отказ услуги</c:v>
                </c:pt>
                <c:pt idx="3">
                  <c:v>Сканирование</c:v>
                </c:pt>
                <c:pt idx="4">
                  <c:v>Полномочия Активации</c:v>
                </c:pt>
              </c:strCache>
            </c:strRef>
          </c:cat>
          <c:val>
            <c:numRef>
              <c:f>Sayfa1!$B$2:$B$6</c:f>
              <c:numCache>
                <c:formatCode>0.00%</c:formatCode>
                <c:ptCount val="5"/>
                <c:pt idx="0">
                  <c:v>0.79969999999999997</c:v>
                </c:pt>
                <c:pt idx="1">
                  <c:v>9.0200000000000002E-2</c:v>
                </c:pt>
                <c:pt idx="2">
                  <c:v>4.24E-2</c:v>
                </c:pt>
                <c:pt idx="3">
                  <c:v>4.4600000000000001E-2</c:v>
                </c:pt>
                <c:pt idx="4">
                  <c:v>2.41E-2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86B-4861-B4D7-48CC5F098F3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074936833685926"/>
          <c:y val="0.20424556088669632"/>
          <c:w val="0.34925061717622335"/>
          <c:h val="0.591508545976299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" name="Google Shape;1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8" name="Google Shape;364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9" name="Google Shape;36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" name="Google Shape;36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6" name="Google Shape;365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" name="Google Shape;36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8" name="Google Shape;36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50888"/>
            <a:ext cx="54276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96575" rIns="96575" bIns="9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949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37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4" name="Google Shape;37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9" name="Google Shape;37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0" name="Google Shape;37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50888"/>
            <a:ext cx="54276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96575" rIns="96575" bIns="9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50888"/>
            <a:ext cx="542766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" name="Google Shape;30;p2:notes"/>
          <p:cNvSpPr txBox="1">
            <a:spLocks noGrp="1"/>
          </p:cNvSpPr>
          <p:nvPr>
            <p:ph type="body" idx="1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5" tIns="96575" rIns="96575" bIns="9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767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5" name="Google Shape;36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1" name="Google Shape;36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2" name="Google Shape;36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3219" y="107717"/>
            <a:ext cx="1044613" cy="46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3219" y="107717"/>
            <a:ext cx="1044613" cy="46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3219" y="107717"/>
            <a:ext cx="1044613" cy="46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TITLE_AND_DESCRIPTION_1_2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3219" y="107717"/>
            <a:ext cx="1044613" cy="46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>
  <p:cSld name="제목 슬라이드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3219" y="107717"/>
            <a:ext cx="1044613" cy="461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2866" y="6575878"/>
            <a:ext cx="461963" cy="1333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jp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9" Type="http://schemas.openxmlformats.org/officeDocument/2006/relationships/image" Target="../media/image68.png"/><Relationship Id="rId21" Type="http://schemas.openxmlformats.org/officeDocument/2006/relationships/image" Target="../media/image50.png"/><Relationship Id="rId34" Type="http://schemas.openxmlformats.org/officeDocument/2006/relationships/image" Target="../media/image63.gif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17" Type="http://schemas.openxmlformats.org/officeDocument/2006/relationships/image" Target="../media/image46.gif"/><Relationship Id="rId25" Type="http://schemas.openxmlformats.org/officeDocument/2006/relationships/image" Target="../media/image54.jpg"/><Relationship Id="rId33" Type="http://schemas.openxmlformats.org/officeDocument/2006/relationships/image" Target="../media/image62.jpg"/><Relationship Id="rId38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png"/><Relationship Id="rId20" Type="http://schemas.openxmlformats.org/officeDocument/2006/relationships/image" Target="../media/image49.gif"/><Relationship Id="rId29" Type="http://schemas.openxmlformats.org/officeDocument/2006/relationships/image" Target="../media/image5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11" Type="http://schemas.openxmlformats.org/officeDocument/2006/relationships/image" Target="../media/image40.png"/><Relationship Id="rId24" Type="http://schemas.openxmlformats.org/officeDocument/2006/relationships/image" Target="../media/image53.jpg"/><Relationship Id="rId32" Type="http://schemas.openxmlformats.org/officeDocument/2006/relationships/image" Target="../media/image61.jpg"/><Relationship Id="rId37" Type="http://schemas.openxmlformats.org/officeDocument/2006/relationships/image" Target="../media/image66.jpg"/><Relationship Id="rId5" Type="http://schemas.openxmlformats.org/officeDocument/2006/relationships/image" Target="../media/image34.gif"/><Relationship Id="rId15" Type="http://schemas.openxmlformats.org/officeDocument/2006/relationships/image" Target="../media/image44.jpg"/><Relationship Id="rId23" Type="http://schemas.openxmlformats.org/officeDocument/2006/relationships/image" Target="../media/image52.gif"/><Relationship Id="rId28" Type="http://schemas.openxmlformats.org/officeDocument/2006/relationships/image" Target="../media/image57.jpg"/><Relationship Id="rId36" Type="http://schemas.openxmlformats.org/officeDocument/2006/relationships/image" Target="../media/image65.png"/><Relationship Id="rId10" Type="http://schemas.openxmlformats.org/officeDocument/2006/relationships/image" Target="../media/image39.jpg"/><Relationship Id="rId19" Type="http://schemas.openxmlformats.org/officeDocument/2006/relationships/image" Target="../media/image48.png"/><Relationship Id="rId31" Type="http://schemas.openxmlformats.org/officeDocument/2006/relationships/image" Target="../media/image60.gif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openxmlformats.org/officeDocument/2006/relationships/image" Target="../media/image43.jpg"/><Relationship Id="rId22" Type="http://schemas.openxmlformats.org/officeDocument/2006/relationships/image" Target="../media/image51.png"/><Relationship Id="rId27" Type="http://schemas.openxmlformats.org/officeDocument/2006/relationships/image" Target="../media/image56.gif"/><Relationship Id="rId30" Type="http://schemas.openxmlformats.org/officeDocument/2006/relationships/image" Target="../media/image59.gif"/><Relationship Id="rId35" Type="http://schemas.openxmlformats.org/officeDocument/2006/relationships/image" Target="../media/image64.png"/><Relationship Id="rId8" Type="http://schemas.openxmlformats.org/officeDocument/2006/relationships/image" Target="../media/image37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hyperlink" Target="https://www.youtube.com/watch?v=YteNJceNs3s&amp;t=2s" TargetMode="Externa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"/>
          <p:cNvPicPr preferRelativeResize="0"/>
          <p:nvPr/>
        </p:nvPicPr>
        <p:blipFill rotWithShape="1">
          <a:blip r:embed="rId3">
            <a:alphaModFix/>
          </a:blip>
          <a:srcRect l="23735" t="31729" b="9485"/>
          <a:stretch/>
        </p:blipFill>
        <p:spPr>
          <a:xfrm>
            <a:off x="0" y="0"/>
            <a:ext cx="578102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4521" y="1906932"/>
            <a:ext cx="3851978" cy="3807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3;p1"/>
          <p:cNvGrpSpPr/>
          <p:nvPr/>
        </p:nvGrpSpPr>
        <p:grpSpPr>
          <a:xfrm>
            <a:off x="4953000" y="2299025"/>
            <a:ext cx="4876634" cy="2781484"/>
            <a:chOff x="5526944" y="2396330"/>
            <a:chExt cx="5262900" cy="2781484"/>
          </a:xfrm>
        </p:grpSpPr>
        <p:sp>
          <p:nvSpPr>
            <p:cNvPr id="24" name="Google Shape;24;p1"/>
            <p:cNvSpPr txBox="1"/>
            <p:nvPr/>
          </p:nvSpPr>
          <p:spPr>
            <a:xfrm>
              <a:off x="5526944" y="2968812"/>
              <a:ext cx="5262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>
                  <a:solidFill>
                    <a:schemeClr val="dk1"/>
                  </a:solidFill>
                </a:rPr>
                <a:t>Комплексное веб-решение по информационной безопасности с услугами в режиме реального времени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"/>
            <p:cNvSpPr txBox="1"/>
            <p:nvPr/>
          </p:nvSpPr>
          <p:spPr>
            <a:xfrm>
              <a:off x="5527996" y="3854214"/>
              <a:ext cx="5260800" cy="132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285750" marR="0" lvl="0" indent="-2857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Noto Sans Symbols"/>
                <a:buChar char="✔"/>
              </a:pPr>
              <a:r>
                <a:rPr lang="ko-KR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Ransomware Attacks</a:t>
              </a:r>
              <a:endParaRPr/>
            </a:p>
            <a:p>
              <a:pPr marL="285750" marR="0" lvl="0" indent="-2857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Noto Sans Symbols"/>
                <a:buChar char="✔"/>
              </a:pPr>
              <a:r>
                <a:rPr lang="ko-KR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Apt Attacks</a:t>
              </a:r>
              <a:endParaRPr/>
            </a:p>
            <a:p>
              <a:pPr marL="285750" marR="0" lvl="0" indent="-285750" algn="l" rtl="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Noto Sans Symbols"/>
                <a:buChar char="✔"/>
              </a:pPr>
              <a:r>
                <a:rPr lang="ko-KR" sz="1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Malware Attacks</a:t>
              </a:r>
              <a:endParaRPr/>
            </a:p>
          </p:txBody>
        </p:sp>
        <p:sp>
          <p:nvSpPr>
            <p:cNvPr id="26" name="Google Shape;26;p1"/>
            <p:cNvSpPr txBox="1"/>
            <p:nvPr/>
          </p:nvSpPr>
          <p:spPr>
            <a:xfrm>
              <a:off x="5528946" y="2396330"/>
              <a:ext cx="3841162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3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WEB SERVER </a:t>
              </a:r>
              <a:endParaRPr/>
            </a:p>
          </p:txBody>
        </p:sp>
        <p:sp>
          <p:nvSpPr>
            <p:cNvPr id="27" name="Google Shape;27;p1"/>
            <p:cNvSpPr txBox="1"/>
            <p:nvPr/>
          </p:nvSpPr>
          <p:spPr>
            <a:xfrm>
              <a:off x="8570909" y="2553314"/>
              <a:ext cx="201491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SAFEGUARD</a:t>
              </a: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2" name="Google Shape;365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4879" y="4328160"/>
            <a:ext cx="1409265" cy="2278135"/>
          </a:xfrm>
          <a:prstGeom prst="rect">
            <a:avLst/>
          </a:prstGeom>
          <a:noFill/>
          <a:ln>
            <a:noFill/>
          </a:ln>
        </p:spPr>
      </p:pic>
      <p:sp>
        <p:nvSpPr>
          <p:cNvPr id="3651" name="Google Shape;3651;p10"/>
          <p:cNvSpPr txBox="1"/>
          <p:nvPr/>
        </p:nvSpPr>
        <p:spPr>
          <a:xfrm>
            <a:off x="385483" y="981684"/>
            <a:ext cx="8424000" cy="55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z-Cyrl-AZ" altLang="ko-KR" sz="1600" b="1" i="0" u="none" strike="noStrike" cap="none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Масштабирование ВНУТРЬ/НАРУЖУ</a:t>
            </a:r>
          </a:p>
          <a:p>
            <a:pPr marL="2476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Автоматическое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обнаружение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после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автоматической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регистрации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цели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обнаружения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при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входе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выходе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из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службы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WEB/WAS</a:t>
            </a:r>
            <a:endParaRPr sz="12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476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Автоматическое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сохранение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истории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обнаружения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изменения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удаления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экземпляров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служб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WEB/WAS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на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сервере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управления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при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масштабировании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службы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Функции</a:t>
            </a:r>
            <a:r>
              <a:rPr lang="ko-KR" sz="1600" b="1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поддержки</a:t>
            </a:r>
            <a:r>
              <a:rPr lang="ko-KR" sz="1600" b="1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контейнеров</a:t>
            </a:r>
            <a:r>
              <a:rPr lang="ko-KR" sz="1600" b="1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Docker</a:t>
            </a: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476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Предоставление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базовой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информации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о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Docker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контейнерах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функции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агента</a:t>
            </a:r>
            <a:endParaRPr sz="12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476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Классификация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обработка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контейнеров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для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обнаруженных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файлов</a:t>
            </a:r>
            <a:endParaRPr sz="12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47650" marR="0" lvl="0" indent="-952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Управление</a:t>
            </a:r>
            <a:r>
              <a:rPr lang="ko-KR" sz="1600" b="1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дубликатами</a:t>
            </a:r>
            <a:r>
              <a:rPr lang="ko-KR" sz="1600" b="1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событий</a:t>
            </a: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476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Предотвращение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дублирования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событий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обнаружения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на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дублирующих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системах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когда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домашний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каталог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включен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зону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NAS</a:t>
            </a:r>
            <a:endParaRPr sz="12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Управление</a:t>
            </a:r>
            <a:r>
              <a:rPr lang="ko-KR" sz="1600" b="1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историей</a:t>
            </a: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476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Управление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рабочим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состоянием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историей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агентов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включая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установку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удаление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запуск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/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остановку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т.д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Управление</a:t>
            </a:r>
            <a:r>
              <a:rPr lang="ko-KR" sz="1600" b="1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безопасностью</a:t>
            </a: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476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Доступ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к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серверам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управления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использованием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ретрансляционных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серверов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внутренняя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политика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безопасности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)</a:t>
            </a:r>
            <a:endParaRPr dirty="0"/>
          </a:p>
        </p:txBody>
      </p:sp>
      <p:sp>
        <p:nvSpPr>
          <p:cNvPr id="3653" name="Google Shape;3653;p10"/>
          <p:cNvSpPr txBox="1"/>
          <p:nvPr/>
        </p:nvSpPr>
        <p:spPr>
          <a:xfrm>
            <a:off x="465508" y="241545"/>
            <a:ext cx="8018717" cy="5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ko-KR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Облачные функции WSS</a:t>
            </a:r>
            <a:endParaRPr sz="32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8" name="Google Shape;3658;p11"/>
          <p:cNvSpPr txBox="1"/>
          <p:nvPr/>
        </p:nvSpPr>
        <p:spPr>
          <a:xfrm>
            <a:off x="465367" y="566181"/>
            <a:ext cx="8018717" cy="5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ko-KR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 обнаруживается </a:t>
            </a:r>
            <a:r>
              <a:rPr lang="ko-KR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WSS </a:t>
            </a:r>
            <a:endParaRPr sz="32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59" name="Google Shape;3659;p11"/>
          <p:cNvSpPr txBox="1"/>
          <p:nvPr/>
        </p:nvSpPr>
        <p:spPr>
          <a:xfrm>
            <a:off x="198120" y="2408246"/>
            <a:ext cx="48636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00" b="1">
                <a:latin typeface="Roboto"/>
                <a:ea typeface="Roboto"/>
                <a:cs typeface="Roboto"/>
                <a:sym typeface="Roboto"/>
              </a:rPr>
              <a:t>WSS собирает вредоносные программы для улучшения их обнаружения.</a:t>
            </a:r>
            <a:endParaRPr/>
          </a:p>
          <a:p>
            <a:pPr marL="247650" marR="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Noto Sans Symbols"/>
              <a:buChar char="✔"/>
            </a:pPr>
            <a:r>
              <a:rPr lang="ko-KR" sz="1200">
                <a:latin typeface="Roboto"/>
                <a:ea typeface="Roboto"/>
                <a:cs typeface="Roboto"/>
                <a:sym typeface="Roboto"/>
              </a:rPr>
              <a:t>Анализ истории обнаружения более 30 000 примененных агентов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marL="247650" marR="0" lvl="0" indent="-17145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Noto Sans Symbols"/>
              <a:buChar char="✔"/>
            </a:pPr>
            <a:r>
              <a:rPr lang="ko-KR" sz="1200">
                <a:latin typeface="Roboto"/>
                <a:ea typeface="Roboto"/>
                <a:cs typeface="Roboto"/>
                <a:sym typeface="Roboto"/>
              </a:rPr>
              <a:t>В штате работают эксперты по сбору и анализу вредоносного ПО</a:t>
            </a:r>
            <a:endParaRPr sz="12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60" name="Google Shape;3660;p11"/>
          <p:cNvSpPr txBox="1"/>
          <p:nvPr/>
        </p:nvSpPr>
        <p:spPr>
          <a:xfrm>
            <a:off x="5535687" y="1259327"/>
            <a:ext cx="4148400" cy="484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Обнаружение</a:t>
            </a:r>
            <a:r>
              <a:rPr lang="ko-KR" sz="1600" b="1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шаблона</a:t>
            </a:r>
            <a:endParaRPr sz="1600" b="1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200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Обнаруживает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сравнивая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шаблон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веб-шелла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который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у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вас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есть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шаблоном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обнаруженного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файла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76200" marR="0" lvl="0" indent="0" algn="l" rtl="0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76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200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Обнаружение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известных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веб-оболочек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путем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генерации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шаблона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веб-оболочки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сигнатурой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качестве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известных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ko-KR" sz="1200" dirty="0" err="1">
                <a:latin typeface="Roboto"/>
                <a:ea typeface="Roboto"/>
                <a:cs typeface="Roboto"/>
                <a:sym typeface="Roboto"/>
              </a:rPr>
              <a:t>веб-оболочек</a:t>
            </a:r>
            <a:r>
              <a:rPr lang="ko-KR" sz="1200" dirty="0">
                <a:latin typeface="Roboto"/>
                <a:ea typeface="Roboto"/>
                <a:cs typeface="Roboto"/>
                <a:sym typeface="Roboto"/>
              </a:rPr>
              <a:t>.</a:t>
            </a:r>
            <a:endParaRPr sz="1200" dirty="0">
              <a:latin typeface="Roboto"/>
              <a:ea typeface="Roboto"/>
              <a:cs typeface="Roboto"/>
              <a:sym typeface="Roboto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Обнаружение</a:t>
            </a:r>
            <a:r>
              <a:rPr lang="ko-KR" sz="1600" b="1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хэш-значения</a:t>
            </a: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Для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эффективной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работы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WSS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периодически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обновляет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хэш-значения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предоставляемые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Virustotal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порталом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обмена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вредоносным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ПО,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для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обнаружения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поскольку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система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замедляется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если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шаблон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продолжает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расти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dirty="0"/>
          </a:p>
          <a:p>
            <a:pPr marL="76200" marR="0" lvl="0" indent="0" algn="l" rtl="0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Алгоритмическое</a:t>
            </a:r>
            <a:r>
              <a:rPr lang="ko-KR" sz="1600" b="1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600" b="1" dirty="0" err="1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rPr>
              <a:t>обнаружение</a:t>
            </a:r>
            <a:endParaRPr sz="1600" b="1" i="0" u="none" strike="noStrike" cap="none" dirty="0">
              <a:solidFill>
                <a:srgbClr val="3B3B3B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7620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br>
              <a:rPr lang="ko-KR" sz="1200" b="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Обнаруживает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обфусцированные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или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закодированные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веб-оболочки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такие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JAVA-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скрипты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используя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внутренний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1200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код</a:t>
            </a:r>
            <a:r>
              <a:rPr lang="ko-KR" sz="12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sz="12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76200" marR="0" lvl="0" indent="0" algn="l" rtl="0">
              <a:lnSpc>
                <a:spcPct val="5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3661" name="Google Shape;3661;p11"/>
          <p:cNvGrpSpPr/>
          <p:nvPr/>
        </p:nvGrpSpPr>
        <p:grpSpPr>
          <a:xfrm>
            <a:off x="5081982" y="1648495"/>
            <a:ext cx="482693" cy="4024336"/>
            <a:chOff x="750551" y="2524348"/>
            <a:chExt cx="482693" cy="2519178"/>
          </a:xfrm>
        </p:grpSpPr>
        <p:pic>
          <p:nvPicPr>
            <p:cNvPr id="3662" name="Google Shape;3662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5465" y="2524348"/>
              <a:ext cx="466725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3" name="Google Shape;3663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6519" y="4643476"/>
              <a:ext cx="466725" cy="400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4" name="Google Shape;3664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0551" y="3720063"/>
              <a:ext cx="466725" cy="40005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665" name="Google Shape;3665;p11"/>
          <p:cNvCxnSpPr/>
          <p:nvPr/>
        </p:nvCxnSpPr>
        <p:spPr>
          <a:xfrm>
            <a:off x="4754880" y="1481269"/>
            <a:ext cx="0" cy="4352264"/>
          </a:xfrm>
          <a:prstGeom prst="straightConnector1">
            <a:avLst/>
          </a:prstGeom>
          <a:noFill/>
          <a:ln w="9525" cap="flat" cmpd="sng">
            <a:solidFill>
              <a:srgbClr val="BCBCBC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ECA43E5A-7E63-9F1C-0BBA-CF43C62E34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100395"/>
              </p:ext>
            </p:extLst>
          </p:nvPr>
        </p:nvGraphicFramePr>
        <p:xfrm>
          <a:off x="285841" y="4522024"/>
          <a:ext cx="3302474" cy="1784100"/>
        </p:xfrm>
        <a:graphic>
          <a:graphicData uri="http://schemas.openxmlformats.org/drawingml/2006/table">
            <a:tbl>
              <a:tblPr firstRow="1" bandRow="1"/>
              <a:tblGrid>
                <a:gridCol w="3302474">
                  <a:extLst>
                    <a:ext uri="{9D8B030D-6E8A-4147-A177-3AD203B41FA5}">
                      <a16:colId xmlns:a16="http://schemas.microsoft.com/office/drawing/2014/main" val="1250206259"/>
                    </a:ext>
                  </a:extLst>
                </a:gridCol>
              </a:tblGrid>
              <a:tr h="1784100">
                <a:tc>
                  <a:txBody>
                    <a:bodyPr/>
                    <a:lstStyle/>
                    <a:p>
                      <a:pPr marL="171450" marR="0" indent="-17145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altLang="ko-KR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• Сохранение истории обнаруженных событий и информации об обнаружении.</a:t>
                      </a:r>
                    </a:p>
                    <a:p>
                      <a:pPr marL="171450" marR="0" indent="-17145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altLang="ko-KR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• Удаленное управление и контроль.</a:t>
                      </a:r>
                    </a:p>
                    <a:p>
                      <a:pPr marL="171450" marR="0" indent="-17145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altLang="ko-KR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• Обновление шаблонов веб-шеллов и развертывание агентов.</a:t>
                      </a:r>
                    </a:p>
                    <a:p>
                      <a:pPr marL="171450" marR="0" indent="-17145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altLang="ko-KR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• Серверное программное обеспечение, работающее на VM или аппаратном обеспечении.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6630881"/>
                  </a:ext>
                </a:extLst>
              </a:tr>
            </a:tbl>
          </a:graphicData>
        </a:graphic>
      </p:graphicFrame>
      <p:pic>
        <p:nvPicPr>
          <p:cNvPr id="5" name="그래픽 4">
            <a:extLst>
              <a:ext uri="{FF2B5EF4-FFF2-40B4-BE49-F238E27FC236}">
                <a16:creationId xmlns:a16="http://schemas.microsoft.com/office/drawing/2014/main" id="{E9ABFE49-4963-7083-64B2-2FBEE8F99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068" y="2076964"/>
            <a:ext cx="1681832" cy="1635114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id="{5ECA5242-01F9-1FBA-1797-BEA6447FFD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8869" y="2165647"/>
            <a:ext cx="1681832" cy="1602771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F46843DF-3071-527A-A01F-92E163CD14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23203" y="2016794"/>
            <a:ext cx="883051" cy="1486901"/>
          </a:xfrm>
          <a:prstGeom prst="rect">
            <a:avLst/>
          </a:prstGeom>
        </p:spPr>
      </p:pic>
      <p:graphicFrame>
        <p:nvGraphicFramePr>
          <p:cNvPr id="10" name="표 480">
            <a:extLst>
              <a:ext uri="{FF2B5EF4-FFF2-40B4-BE49-F238E27FC236}">
                <a16:creationId xmlns:a16="http://schemas.microsoft.com/office/drawing/2014/main" id="{889ABE13-234F-A13A-3931-4E651E10A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2597646"/>
              </p:ext>
            </p:extLst>
          </p:nvPr>
        </p:nvGraphicFramePr>
        <p:xfrm>
          <a:off x="6595355" y="4531477"/>
          <a:ext cx="3067387" cy="1434783"/>
        </p:xfrm>
        <a:graphic>
          <a:graphicData uri="http://schemas.openxmlformats.org/drawingml/2006/table">
            <a:tbl>
              <a:tblPr firstRow="1" bandRow="1"/>
              <a:tblGrid>
                <a:gridCol w="3067387">
                  <a:extLst>
                    <a:ext uri="{9D8B030D-6E8A-4147-A177-3AD203B41FA5}">
                      <a16:colId xmlns:a16="http://schemas.microsoft.com/office/drawing/2014/main" val="169647105"/>
                    </a:ext>
                  </a:extLst>
                </a:gridCol>
              </a:tblGrid>
              <a:tr h="1178812">
                <a:tc>
                  <a:txBody>
                    <a:bodyPr/>
                    <a:lstStyle/>
                    <a:p>
                      <a:pPr marL="0" marR="0" indent="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altLang="ko-KR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• Обнаружение веб-оболочек и URL-адресов вредоносных репозиториев</a:t>
                      </a:r>
                    </a:p>
                    <a:p>
                      <a:pPr marL="0" marR="0" indent="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altLang="ko-KR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• Обнаружение веб-шелла и фильтрация истекшей передачи сервера и т. д.</a:t>
                      </a:r>
                    </a:p>
                    <a:p>
                      <a:pPr marL="0" marR="0" indent="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altLang="ko-KR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• Доступна поддержка JDK 1.5</a:t>
                      </a:r>
                    </a:p>
                    <a:p>
                      <a:pPr marL="171450" marR="0" indent="-17145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altLang="ko-KR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Поддержка ОС Unix, Linux, NT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471560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87838B8-3B29-C35E-F3A7-47E78F0E3760}"/>
              </a:ext>
            </a:extLst>
          </p:cNvPr>
          <p:cNvSpPr txBox="1"/>
          <p:nvPr/>
        </p:nvSpPr>
        <p:spPr>
          <a:xfrm>
            <a:off x="6841635" y="4162564"/>
            <a:ext cx="2852506" cy="311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547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WSS </a:t>
            </a:r>
            <a:r>
              <a:rPr lang="az-Cyrl-AZ" altLang="ko-KR" sz="11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программа-менеджера (</a:t>
            </a: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PC)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2BBAE2D6-2B3F-0633-CB46-B62A08E74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085763"/>
              </p:ext>
            </p:extLst>
          </p:nvPr>
        </p:nvGraphicFramePr>
        <p:xfrm>
          <a:off x="3604612" y="4497982"/>
          <a:ext cx="2920235" cy="1633655"/>
        </p:xfrm>
        <a:graphic>
          <a:graphicData uri="http://schemas.openxmlformats.org/drawingml/2006/table">
            <a:tbl>
              <a:tblPr firstRow="1" bandRow="1"/>
              <a:tblGrid>
                <a:gridCol w="2920235">
                  <a:extLst>
                    <a:ext uri="{9D8B030D-6E8A-4147-A177-3AD203B41FA5}">
                      <a16:colId xmlns:a16="http://schemas.microsoft.com/office/drawing/2014/main" val="1537452399"/>
                    </a:ext>
                  </a:extLst>
                </a:gridCol>
              </a:tblGrid>
              <a:tr h="1633655">
                <a:tc>
                  <a:txBody>
                    <a:bodyPr/>
                    <a:lstStyle/>
                    <a:p>
                      <a:pPr marL="171450" marR="0" indent="-17145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altLang="ko-KR" sz="95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• Запустить обнаружение веб-шелла</a:t>
                      </a:r>
                    </a:p>
                    <a:p>
                      <a:pPr marL="171450" marR="0" indent="-17145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altLang="ko-KR" sz="95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• Мониторинг, устранение недостатков и конфигурация</a:t>
                      </a:r>
                    </a:p>
                    <a:p>
                      <a:pPr marL="171450" marR="0" indent="-17145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altLang="ko-KR" sz="95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• Управление правами администратора, статистика и отчетность и многое другое</a:t>
                      </a:r>
                    </a:p>
                    <a:p>
                      <a:pPr marL="171450" marR="0" indent="-17145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altLang="ko-KR" sz="95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• Управление и установка ПК</a:t>
                      </a:r>
                    </a:p>
                    <a:p>
                      <a:pPr marL="171450" marR="0" indent="-171450" algn="l" rtl="0" latinLnBrk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altLang="ko-KR" sz="95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cs typeface="Arial"/>
                          <a:sym typeface="Arial"/>
                        </a:rPr>
                        <a:t>(поддерживается Windows XP или выше)</a:t>
                      </a:r>
                      <a:endParaRPr lang="ko-KR" altLang="en-US" sz="950" b="0" i="0" u="none" strike="noStrike" cap="none" dirty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4365" marR="94365" marT="47182" marB="47182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37659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7E2D568-BA77-BD04-3DD7-66FC3BCB21A3}"/>
              </a:ext>
            </a:extLst>
          </p:cNvPr>
          <p:cNvSpPr txBox="1"/>
          <p:nvPr/>
        </p:nvSpPr>
        <p:spPr>
          <a:xfrm>
            <a:off x="826477" y="4140754"/>
            <a:ext cx="2826866" cy="311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WSS </a:t>
            </a:r>
            <a:r>
              <a:rPr lang="az-Cyrl-AZ" altLang="ko-KR" sz="11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сервер управления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FF9271-B384-6FFB-67AA-5E785EAFAE98}"/>
              </a:ext>
            </a:extLst>
          </p:cNvPr>
          <p:cNvSpPr txBox="1"/>
          <p:nvPr/>
        </p:nvSpPr>
        <p:spPr>
          <a:xfrm>
            <a:off x="4538201" y="4190832"/>
            <a:ext cx="25562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547"/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WSS </a:t>
            </a:r>
            <a:r>
              <a:rPr lang="ru-RU" altLang="ko-KR" sz="1100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Агент</a:t>
            </a:r>
          </a:p>
        </p:txBody>
      </p:sp>
      <p:sp>
        <p:nvSpPr>
          <p:cNvPr id="15" name="Google Shape;71;p14">
            <a:extLst>
              <a:ext uri="{FF2B5EF4-FFF2-40B4-BE49-F238E27FC236}">
                <a16:creationId xmlns:a16="http://schemas.microsoft.com/office/drawing/2014/main" id="{1E3A65F4-2F77-D28C-FB5E-7461AF59ADCD}"/>
              </a:ext>
            </a:extLst>
          </p:cNvPr>
          <p:cNvSpPr txBox="1">
            <a:spLocks/>
          </p:cNvSpPr>
          <p:nvPr/>
        </p:nvSpPr>
        <p:spPr>
          <a:xfrm>
            <a:off x="533100" y="417714"/>
            <a:ext cx="8018717" cy="53151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chemeClr val="lt1"/>
              </a:buClr>
              <a:buSzPts val="3600"/>
              <a:buNone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SzPts val="3600"/>
              <a:buNone/>
              <a:defRPr sz="3900"/>
            </a:lvl2pPr>
            <a:lvl3pPr>
              <a:buSzPts val="3600"/>
              <a:buNone/>
              <a:defRPr sz="3900"/>
            </a:lvl3pPr>
            <a:lvl4pPr>
              <a:buSzPts val="3600"/>
              <a:buNone/>
              <a:defRPr sz="3900"/>
            </a:lvl4pPr>
            <a:lvl5pPr>
              <a:buSzPts val="3600"/>
              <a:buNone/>
              <a:defRPr sz="3900"/>
            </a:lvl5pPr>
            <a:lvl6pPr>
              <a:buSzPts val="3600"/>
              <a:buNone/>
              <a:defRPr sz="3900"/>
            </a:lvl6pPr>
            <a:lvl7pPr>
              <a:buSzPts val="3600"/>
              <a:buNone/>
              <a:defRPr sz="3900"/>
            </a:lvl7pPr>
            <a:lvl8pPr>
              <a:buSzPts val="3600"/>
              <a:buNone/>
              <a:defRPr sz="3900"/>
            </a:lvl8pPr>
            <a:lvl9pPr>
              <a:buSzPts val="3600"/>
              <a:buNone/>
              <a:defRPr sz="3900"/>
            </a:lvl9pPr>
          </a:lstStyle>
          <a:p>
            <a:r>
              <a:rPr lang="ko-KR" altLang="ko-KR" sz="32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Диаграмма</a:t>
            </a:r>
            <a:r>
              <a:rPr lang="ko-KR" altLang="ko-KR" sz="32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WSS1</a:t>
            </a:r>
            <a:endParaRPr lang="ko-KR" altLang="en-US" sz="3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Grafik 190">
            <a:extLst>
              <a:ext uri="{FF2B5EF4-FFF2-40B4-BE49-F238E27FC236}">
                <a16:creationId xmlns:a16="http://schemas.microsoft.com/office/drawing/2014/main" id="{8B91F8C6-942D-4387-0F82-27328E425373}"/>
              </a:ext>
            </a:extLst>
          </p:cNvPr>
          <p:cNvSpPr/>
          <p:nvPr/>
        </p:nvSpPr>
        <p:spPr>
          <a:xfrm>
            <a:off x="272850" y="4100019"/>
            <a:ext cx="9443084" cy="2216821"/>
          </a:xfrm>
          <a:custGeom>
            <a:avLst/>
            <a:gdLst>
              <a:gd name="connsiteX0" fmla="*/ 0 w 9363989"/>
              <a:gd name="connsiteY0" fmla="*/ 0 h 1971182"/>
              <a:gd name="connsiteX1" fmla="*/ 9363990 w 9363989"/>
              <a:gd name="connsiteY1" fmla="*/ 0 h 1971182"/>
              <a:gd name="connsiteX2" fmla="*/ 9363990 w 9363989"/>
              <a:gd name="connsiteY2" fmla="*/ 1971183 h 1971182"/>
              <a:gd name="connsiteX3" fmla="*/ 0 w 9363989"/>
              <a:gd name="connsiteY3" fmla="*/ 1971183 h 1971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3989" h="1971182">
                <a:moveTo>
                  <a:pt x="0" y="0"/>
                </a:moveTo>
                <a:lnTo>
                  <a:pt x="9363990" y="0"/>
                </a:lnTo>
                <a:lnTo>
                  <a:pt x="9363990" y="1971183"/>
                </a:lnTo>
                <a:lnTo>
                  <a:pt x="0" y="1971183"/>
                </a:lnTo>
                <a:close/>
              </a:path>
            </a:pathLst>
          </a:custGeom>
          <a:noFill/>
          <a:ln w="10882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ko-KR" altLang="en-US" dirty="0"/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F138DE39-8E37-4151-BB75-EC8AAAC7A87A}"/>
              </a:ext>
            </a:extLst>
          </p:cNvPr>
          <p:cNvCxnSpPr>
            <a:cxnSpLocks/>
          </p:cNvCxnSpPr>
          <p:nvPr/>
        </p:nvCxnSpPr>
        <p:spPr>
          <a:xfrm>
            <a:off x="272849" y="4512751"/>
            <a:ext cx="94430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472B7650-0F5B-4CD4-E63F-FD8F8E32B3D0}"/>
              </a:ext>
            </a:extLst>
          </p:cNvPr>
          <p:cNvCxnSpPr>
            <a:cxnSpLocks/>
          </p:cNvCxnSpPr>
          <p:nvPr/>
        </p:nvCxnSpPr>
        <p:spPr>
          <a:xfrm flipH="1">
            <a:off x="3570559" y="4096549"/>
            <a:ext cx="9651" cy="22202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44B29CC7-4BFE-AF9C-4DEF-814859ED6739}"/>
              </a:ext>
            </a:extLst>
          </p:cNvPr>
          <p:cNvCxnSpPr>
            <a:cxnSpLocks/>
          </p:cNvCxnSpPr>
          <p:nvPr/>
        </p:nvCxnSpPr>
        <p:spPr>
          <a:xfrm>
            <a:off x="6499327" y="4096549"/>
            <a:ext cx="0" cy="22202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3309262-3780-3796-4840-D71D11AC1945}"/>
              </a:ext>
            </a:extLst>
          </p:cNvPr>
          <p:cNvSpPr txBox="1"/>
          <p:nvPr/>
        </p:nvSpPr>
        <p:spPr>
          <a:xfrm>
            <a:off x="567771" y="1108609"/>
            <a:ext cx="92521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/>
            <a:r>
              <a:rPr lang="ru-RU" altLang="ko-KR" sz="1600" dirty="0">
                <a:solidFill>
                  <a:srgbClr val="3C3C3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 Server Safeguard (WSS) состоит из сервера управления, агента и   ПК администратора (менеджера).</a:t>
            </a:r>
            <a:endParaRPr lang="ko-KR" altLang="en-US" sz="1600" dirty="0">
              <a:solidFill>
                <a:srgbClr val="3C3C3C"/>
              </a:solidFill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69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0" name="Google Shape;36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741" y="2882564"/>
            <a:ext cx="8430350" cy="2533998"/>
          </a:xfrm>
          <a:prstGeom prst="rect">
            <a:avLst/>
          </a:prstGeom>
          <a:noFill/>
          <a:ln>
            <a:noFill/>
          </a:ln>
        </p:spPr>
      </p:pic>
      <p:sp>
        <p:nvSpPr>
          <p:cNvPr id="3691" name="Google Shape;3691;p13"/>
          <p:cNvSpPr txBox="1"/>
          <p:nvPr/>
        </p:nvSpPr>
        <p:spPr>
          <a:xfrm>
            <a:off x="1654850" y="2887031"/>
            <a:ext cx="708083" cy="41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</a:t>
            </a:r>
            <a:b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2" name="Google Shape;3692;p13"/>
          <p:cNvSpPr txBox="1"/>
          <p:nvPr/>
        </p:nvSpPr>
        <p:spPr>
          <a:xfrm>
            <a:off x="496726" y="3407677"/>
            <a:ext cx="95034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Firewall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3" name="Google Shape;3693;p13"/>
          <p:cNvSpPr txBox="1"/>
          <p:nvPr/>
        </p:nvSpPr>
        <p:spPr>
          <a:xfrm>
            <a:off x="8131034" y="2972623"/>
            <a:ext cx="84533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 PC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4" name="Google Shape;3694;p13"/>
          <p:cNvSpPr txBox="1"/>
          <p:nvPr/>
        </p:nvSpPr>
        <p:spPr>
          <a:xfrm>
            <a:off x="4707151" y="2845296"/>
            <a:ext cx="125940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INTERNAL NETWORK</a:t>
            </a:r>
            <a:endParaRPr sz="1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5" name="Google Shape;3695;p13"/>
          <p:cNvSpPr txBox="1"/>
          <p:nvPr/>
        </p:nvSpPr>
        <p:spPr>
          <a:xfrm>
            <a:off x="2546749" y="3407677"/>
            <a:ext cx="95034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Firewall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6" name="Google Shape;3696;p13"/>
          <p:cNvSpPr txBox="1"/>
          <p:nvPr/>
        </p:nvSpPr>
        <p:spPr>
          <a:xfrm>
            <a:off x="4770772" y="4903100"/>
            <a:ext cx="119578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WSS Management Server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7" name="Google Shape;3697;p13"/>
          <p:cNvSpPr txBox="1"/>
          <p:nvPr/>
        </p:nvSpPr>
        <p:spPr>
          <a:xfrm>
            <a:off x="5776129" y="4903100"/>
            <a:ext cx="13862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Interworking With External Systems</a:t>
            </a:r>
            <a:br>
              <a:rPr lang="ko-KR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ko-KR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Sms, Email, ESM, etc.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8" name="Google Shape;3698;p13"/>
          <p:cNvSpPr txBox="1"/>
          <p:nvPr/>
        </p:nvSpPr>
        <p:spPr>
          <a:xfrm>
            <a:off x="7599478" y="4903100"/>
            <a:ext cx="173432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WSS Manager Program</a:t>
            </a:r>
            <a:endParaRPr sz="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9" name="Google Shape;3699;p13"/>
          <p:cNvPicPr preferRelativeResize="0"/>
          <p:nvPr/>
        </p:nvPicPr>
        <p:blipFill rotWithShape="1">
          <a:blip r:embed="rId4">
            <a:alphaModFix/>
          </a:blip>
          <a:srcRect t="-15049" r="68872" b="-1"/>
          <a:stretch/>
        </p:blipFill>
        <p:spPr>
          <a:xfrm>
            <a:off x="8396914" y="4423873"/>
            <a:ext cx="156788" cy="256289"/>
          </a:xfrm>
          <a:prstGeom prst="rect">
            <a:avLst/>
          </a:prstGeom>
          <a:noFill/>
          <a:ln>
            <a:noFill/>
          </a:ln>
        </p:spPr>
      </p:pic>
      <p:sp>
        <p:nvSpPr>
          <p:cNvPr id="3700" name="Google Shape;3700;p13"/>
          <p:cNvSpPr/>
          <p:nvPr/>
        </p:nvSpPr>
        <p:spPr>
          <a:xfrm>
            <a:off x="423904" y="2359952"/>
            <a:ext cx="9228668" cy="3579222"/>
          </a:xfrm>
          <a:custGeom>
            <a:avLst/>
            <a:gdLst/>
            <a:ahLst/>
            <a:cxnLst/>
            <a:rect l="l" t="t" r="r" b="b"/>
            <a:pathLst>
              <a:path w="9363989" h="1971182" extrusionOk="0">
                <a:moveTo>
                  <a:pt x="0" y="0"/>
                </a:moveTo>
                <a:lnTo>
                  <a:pt x="9363990" y="0"/>
                </a:lnTo>
                <a:lnTo>
                  <a:pt x="9363990" y="1971183"/>
                </a:lnTo>
                <a:lnTo>
                  <a:pt x="0" y="1971183"/>
                </a:lnTo>
                <a:close/>
              </a:path>
            </a:pathLst>
          </a:custGeom>
          <a:noFill/>
          <a:ln w="10875" cap="flat" cmpd="sng">
            <a:solidFill>
              <a:srgbClr val="BCBCBC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43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1" name="Google Shape;3701;p13"/>
          <p:cNvSpPr txBox="1"/>
          <p:nvPr/>
        </p:nvSpPr>
        <p:spPr>
          <a:xfrm>
            <a:off x="533100" y="552184"/>
            <a:ext cx="8018717" cy="5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ko-KR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Диаграмма </a:t>
            </a:r>
            <a:r>
              <a:rPr lang="ko-KR" sz="3200" b="1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WSS2</a:t>
            </a:r>
            <a:endParaRPr sz="32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02" name="Google Shape;3702;p13"/>
          <p:cNvSpPr txBox="1"/>
          <p:nvPr/>
        </p:nvSpPr>
        <p:spPr>
          <a:xfrm>
            <a:off x="496726" y="1362141"/>
            <a:ext cx="8958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>
                <a:solidFill>
                  <a:srgbClr val="3C3C3C"/>
                </a:solidFill>
                <a:latin typeface="Tahoma"/>
                <a:ea typeface="Tahoma"/>
                <a:cs typeface="Tahoma"/>
                <a:sym typeface="Tahoma"/>
              </a:rPr>
              <a:t>Web Server Safeguard (WSS) поддерживает автономные, централизованно управляемые и облачные среды.</a:t>
            </a:r>
            <a:endParaRPr sz="1600" b="0" i="0" u="none" strike="noStrike" cap="none">
              <a:solidFill>
                <a:srgbClr val="3C3C3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703" name="Google Shape;370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4848" y="4535294"/>
            <a:ext cx="272479" cy="46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4" name="Google Shape;37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90454" y="4535293"/>
            <a:ext cx="272479" cy="461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"/>
          <p:cNvPicPr preferRelativeResize="0"/>
          <p:nvPr/>
        </p:nvPicPr>
        <p:blipFill rotWithShape="1">
          <a:blip r:embed="rId3">
            <a:alphaModFix/>
          </a:blip>
          <a:srcRect r="39619" b="6219"/>
          <a:stretch/>
        </p:blipFill>
        <p:spPr>
          <a:xfrm flipH="1">
            <a:off x="-8467" y="-2122"/>
            <a:ext cx="8077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"/>
          <p:cNvSpPr txBox="1"/>
          <p:nvPr/>
        </p:nvSpPr>
        <p:spPr>
          <a:xfrm>
            <a:off x="642871" y="2481188"/>
            <a:ext cx="3056472" cy="94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  <a:endParaRPr sz="4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 txBox="1"/>
          <p:nvPr/>
        </p:nvSpPr>
        <p:spPr>
          <a:xfrm>
            <a:off x="4570676" y="872901"/>
            <a:ext cx="5194800" cy="54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ko-KR" sz="1600" b="1">
                <a:solidFill>
                  <a:schemeClr val="dk1"/>
                </a:solidFill>
              </a:rPr>
              <a:t>обзор веб-безопасности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Обзор и примеры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Что такое веб-оболочка 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Риски, связанные с веб-оболочками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Ограничения решений по сетевой безопасности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Необходимость в специализированном решении для обнаружения веб-оболочек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ko-KR" sz="1600" b="1">
                <a:solidFill>
                  <a:schemeClr val="dk1"/>
                </a:solidFill>
              </a:rPr>
              <a:t>Обзор и основные характеристики WSS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Особенности WSS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Методы обнаружения </a:t>
            </a:r>
            <a:r>
              <a:rPr lang="ko-K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WSS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Диаграмма </a:t>
            </a:r>
            <a:r>
              <a:rPr lang="ko-K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WSS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ko-KR" sz="1600" b="1">
                <a:solidFill>
                  <a:schemeClr val="dk1"/>
                </a:solidFill>
              </a:rPr>
              <a:t>Основные клиенты</a:t>
            </a:r>
            <a:endParaRPr sz="16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65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6" name="Google Shape;3716;p15"/>
          <p:cNvGrpSpPr/>
          <p:nvPr/>
        </p:nvGrpSpPr>
        <p:grpSpPr>
          <a:xfrm>
            <a:off x="186634" y="2336077"/>
            <a:ext cx="9409970" cy="1264217"/>
            <a:chOff x="186634" y="3496012"/>
            <a:chExt cx="9409970" cy="1264217"/>
          </a:xfrm>
        </p:grpSpPr>
        <p:sp>
          <p:nvSpPr>
            <p:cNvPr id="3717" name="Google Shape;3717;p15"/>
            <p:cNvSpPr/>
            <p:nvPr/>
          </p:nvSpPr>
          <p:spPr>
            <a:xfrm>
              <a:off x="320791" y="3928469"/>
              <a:ext cx="9275813" cy="831760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rgbClr val="BCBC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6925" tIns="38450" rIns="76925" bIns="384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18" name="Google Shape;3718;p15"/>
            <p:cNvPicPr preferRelativeResize="0"/>
            <p:nvPr/>
          </p:nvPicPr>
          <p:blipFill rotWithShape="1">
            <a:blip r:embed="rId3">
              <a:alphaModFix/>
            </a:blip>
            <a:srcRect l="11201"/>
            <a:stretch/>
          </p:blipFill>
          <p:spPr>
            <a:xfrm>
              <a:off x="418219" y="3957538"/>
              <a:ext cx="1012406" cy="72425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3719" name="Google Shape;3719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36981" y="4114127"/>
              <a:ext cx="1347778" cy="41162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3720" name="Google Shape;3720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55053" y="4030873"/>
              <a:ext cx="1170208" cy="6422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3721" name="Google Shape;3721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45068" y="4139808"/>
              <a:ext cx="1395882" cy="40908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3722" name="Google Shape;3722;p15"/>
            <p:cNvPicPr preferRelativeResize="0"/>
            <p:nvPr/>
          </p:nvPicPr>
          <p:blipFill rotWithShape="1">
            <a:blip r:embed="rId7">
              <a:alphaModFix/>
            </a:blip>
            <a:srcRect l="10267" t="34556" r="10719" b="33195"/>
            <a:stretch/>
          </p:blipFill>
          <p:spPr>
            <a:xfrm>
              <a:off x="8135262" y="4200549"/>
              <a:ext cx="1428951" cy="32520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pic>
          <p:nvPicPr>
            <p:cNvPr id="3723" name="Google Shape;3723;p15"/>
            <p:cNvPicPr preferRelativeResize="0"/>
            <p:nvPr/>
          </p:nvPicPr>
          <p:blipFill rotWithShape="1">
            <a:blip r:embed="rId8">
              <a:alphaModFix/>
            </a:blip>
            <a:srcRect t="28501" b="20431"/>
            <a:stretch/>
          </p:blipFill>
          <p:spPr>
            <a:xfrm>
              <a:off x="7052095" y="4113337"/>
              <a:ext cx="1117782" cy="46460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</p:pic>
        <p:sp>
          <p:nvSpPr>
            <p:cNvPr id="3724" name="Google Shape;3724;p15"/>
            <p:cNvSpPr txBox="1"/>
            <p:nvPr/>
          </p:nvSpPr>
          <p:spPr>
            <a:xfrm>
              <a:off x="186634" y="3496012"/>
              <a:ext cx="28356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82547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ko-KR" b="1">
                  <a:solidFill>
                    <a:srgbClr val="3B3B3B"/>
                  </a:solidFill>
                </a:rPr>
                <a:t>Финансы</a:t>
              </a:r>
              <a:endParaRPr sz="1400" b="1" i="0" u="none" strike="noStrike" cap="non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25" name="Google Shape;3725;p15"/>
            <p:cNvPicPr preferRelativeResize="0"/>
            <p:nvPr/>
          </p:nvPicPr>
          <p:blipFill rotWithShape="1">
            <a:blip r:embed="rId9">
              <a:alphaModFix/>
            </a:blip>
            <a:srcRect t="31090" b="27494"/>
            <a:stretch/>
          </p:blipFill>
          <p:spPr>
            <a:xfrm>
              <a:off x="4025261" y="4113199"/>
              <a:ext cx="1582173" cy="4999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26" name="Google Shape;3726;p15"/>
          <p:cNvGrpSpPr/>
          <p:nvPr/>
        </p:nvGrpSpPr>
        <p:grpSpPr>
          <a:xfrm>
            <a:off x="186634" y="873350"/>
            <a:ext cx="9404272" cy="1364062"/>
            <a:chOff x="186634" y="4937358"/>
            <a:chExt cx="9404272" cy="1364062"/>
          </a:xfrm>
        </p:grpSpPr>
        <p:sp>
          <p:nvSpPr>
            <p:cNvPr id="3727" name="Google Shape;3727;p15"/>
            <p:cNvSpPr/>
            <p:nvPr/>
          </p:nvSpPr>
          <p:spPr>
            <a:xfrm>
              <a:off x="315093" y="5308935"/>
              <a:ext cx="9275813" cy="992485"/>
            </a:xfrm>
            <a:prstGeom prst="rect">
              <a:avLst/>
            </a:prstGeom>
            <a:solidFill>
              <a:schemeClr val="lt1"/>
            </a:solidFill>
            <a:ln w="28575" cap="flat" cmpd="sng">
              <a:solidFill>
                <a:srgbClr val="BCBC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6925" tIns="38450" rIns="76925" bIns="384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4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28" name="Google Shape;3728;p15"/>
            <p:cNvPicPr preferRelativeResize="0"/>
            <p:nvPr/>
          </p:nvPicPr>
          <p:blipFill rotWithShape="1">
            <a:blip r:embed="rId10">
              <a:alphaModFix/>
            </a:blip>
            <a:srcRect t="46191" r="25692" b="15886"/>
            <a:stretch/>
          </p:blipFill>
          <p:spPr>
            <a:xfrm>
              <a:off x="8001359" y="5538094"/>
              <a:ext cx="1535074" cy="4939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29" name="Google Shape;3729;p15"/>
            <p:cNvSpPr txBox="1"/>
            <p:nvPr/>
          </p:nvSpPr>
          <p:spPr>
            <a:xfrm>
              <a:off x="186634" y="4937358"/>
              <a:ext cx="3248700" cy="63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82547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b="1">
                  <a:solidFill>
                    <a:srgbClr val="3B3B3B"/>
                  </a:solidFill>
                </a:rPr>
                <a:t>Государственные учреждения</a:t>
              </a:r>
              <a:endParaRPr b="1">
                <a:solidFill>
                  <a:srgbClr val="3B3B3B"/>
                </a:solidFill>
              </a:endParaRPr>
            </a:p>
            <a:p>
              <a:pPr marL="82547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solidFill>
                  <a:srgbClr val="3B3B3B"/>
                </a:solidFill>
              </a:endParaRPr>
            </a:p>
          </p:txBody>
        </p:sp>
        <p:pic>
          <p:nvPicPr>
            <p:cNvPr id="3730" name="Google Shape;3730;p1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817541" y="5444353"/>
              <a:ext cx="709598" cy="7212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1" name="Google Shape;3731;p1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18219" y="5385408"/>
              <a:ext cx="1012406" cy="758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2" name="Google Shape;3732;p15"/>
            <p:cNvPicPr preferRelativeResize="0"/>
            <p:nvPr/>
          </p:nvPicPr>
          <p:blipFill rotWithShape="1">
            <a:blip r:embed="rId13">
              <a:alphaModFix/>
            </a:blip>
            <a:srcRect l="15384" t="27942" r="15966" b="15381"/>
            <a:stretch/>
          </p:blipFill>
          <p:spPr>
            <a:xfrm>
              <a:off x="1512923" y="5627781"/>
              <a:ext cx="1102259" cy="4022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3" name="Google Shape;3733;p1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586216" y="5508605"/>
              <a:ext cx="1283033" cy="576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4" name="Google Shape;3734;p15"/>
            <p:cNvPicPr preferRelativeResize="0"/>
            <p:nvPr/>
          </p:nvPicPr>
          <p:blipFill rotWithShape="1">
            <a:blip r:embed="rId15">
              <a:alphaModFix/>
            </a:blip>
            <a:srcRect l="15564" t="13743" r="23313" b="6870"/>
            <a:stretch/>
          </p:blipFill>
          <p:spPr>
            <a:xfrm>
              <a:off x="4967747" y="5426494"/>
              <a:ext cx="818913" cy="7171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35" name="Google Shape;3735;p1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840610" y="5508605"/>
              <a:ext cx="2161861" cy="5647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36" name="Google Shape;3736;p15"/>
          <p:cNvGrpSpPr/>
          <p:nvPr/>
        </p:nvGrpSpPr>
        <p:grpSpPr>
          <a:xfrm>
            <a:off x="273554" y="3724886"/>
            <a:ext cx="9331516" cy="2452805"/>
            <a:chOff x="265087" y="905477"/>
            <a:chExt cx="9331516" cy="2452805"/>
          </a:xfrm>
        </p:grpSpPr>
        <p:pic>
          <p:nvPicPr>
            <p:cNvPr id="3737" name="Google Shape;3737;p1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247939" y="2767835"/>
              <a:ext cx="946633" cy="51956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38" name="Google Shape;3738;p15"/>
            <p:cNvGrpSpPr/>
            <p:nvPr/>
          </p:nvGrpSpPr>
          <p:grpSpPr>
            <a:xfrm>
              <a:off x="265087" y="905477"/>
              <a:ext cx="9331516" cy="2452805"/>
              <a:chOff x="371833" y="1353699"/>
              <a:chExt cx="9484596" cy="2452805"/>
            </a:xfrm>
          </p:grpSpPr>
          <p:sp>
            <p:nvSpPr>
              <p:cNvPr id="3739" name="Google Shape;3739;p15"/>
              <p:cNvSpPr/>
              <p:nvPr/>
            </p:nvSpPr>
            <p:spPr>
              <a:xfrm>
                <a:off x="422659" y="1789822"/>
                <a:ext cx="9433770" cy="2016682"/>
              </a:xfrm>
              <a:prstGeom prst="rect">
                <a:avLst/>
              </a:prstGeom>
              <a:solidFill>
                <a:schemeClr val="lt1"/>
              </a:solidFill>
              <a:ln w="28575" cap="flat" cmpd="sng">
                <a:solidFill>
                  <a:srgbClr val="BCBCB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76925" tIns="38450" rIns="76925" bIns="3845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740" name="Google Shape;3740;p15"/>
              <p:cNvPicPr preferRelativeResize="0"/>
              <p:nvPr/>
            </p:nvPicPr>
            <p:blipFill rotWithShape="1">
              <a:blip r:embed="rId18">
                <a:alphaModFix/>
              </a:blip>
              <a:srcRect/>
              <a:stretch/>
            </p:blipFill>
            <p:spPr>
              <a:xfrm>
                <a:off x="7179349" y="3064926"/>
                <a:ext cx="1034539" cy="67891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741" name="Google Shape;3741;p15"/>
              <p:cNvGrpSpPr/>
              <p:nvPr/>
            </p:nvGrpSpPr>
            <p:grpSpPr>
              <a:xfrm>
                <a:off x="371833" y="1353699"/>
                <a:ext cx="9307351" cy="1775341"/>
                <a:chOff x="371833" y="1362964"/>
                <a:chExt cx="9307351" cy="1775341"/>
              </a:xfrm>
            </p:grpSpPr>
            <p:grpSp>
              <p:nvGrpSpPr>
                <p:cNvPr id="3742" name="Google Shape;3742;p15"/>
                <p:cNvGrpSpPr/>
                <p:nvPr/>
              </p:nvGrpSpPr>
              <p:grpSpPr>
                <a:xfrm>
                  <a:off x="371833" y="1362964"/>
                  <a:ext cx="9307351" cy="1775341"/>
                  <a:chOff x="500477" y="993184"/>
                  <a:chExt cx="9307351" cy="1775341"/>
                </a:xfrm>
              </p:grpSpPr>
              <p:sp>
                <p:nvSpPr>
                  <p:cNvPr id="3743" name="Google Shape;3743;p15"/>
                  <p:cNvSpPr txBox="1"/>
                  <p:nvPr/>
                </p:nvSpPr>
                <p:spPr>
                  <a:xfrm>
                    <a:off x="500477" y="993184"/>
                    <a:ext cx="1863900" cy="307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ko-KR" b="1" dirty="0" err="1">
                        <a:solidFill>
                          <a:srgbClr val="3B3B3B"/>
                        </a:solidFill>
                      </a:rPr>
                      <a:t>Предприятие</a:t>
                    </a:r>
                    <a:endParaRPr sz="1400" b="1" i="0" u="none" strike="noStrike" cap="none" dirty="0">
                      <a:solidFill>
                        <a:srgbClr val="3B3B3B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744" name="Google Shape;3744;p15"/>
                  <p:cNvGrpSpPr/>
                  <p:nvPr/>
                </p:nvGrpSpPr>
                <p:grpSpPr>
                  <a:xfrm>
                    <a:off x="618170" y="1488612"/>
                    <a:ext cx="9189658" cy="1279913"/>
                    <a:chOff x="618170" y="1488612"/>
                    <a:chExt cx="9189658" cy="1279913"/>
                  </a:xfrm>
                </p:grpSpPr>
                <p:pic>
                  <p:nvPicPr>
                    <p:cNvPr id="3745" name="Google Shape;3745;p15"/>
                    <p:cNvPicPr preferRelativeResize="0"/>
                    <p:nvPr/>
                  </p:nvPicPr>
                  <p:blipFill rotWithShape="1">
                    <a:blip r:embed="rId19">
                      <a:alphaModFix/>
                    </a:blip>
                    <a:srcRect l="-2438" t="23707" r="2437" b="31584"/>
                    <a:stretch/>
                  </p:blipFill>
                  <p:spPr>
                    <a:xfrm>
                      <a:off x="5069172" y="2279753"/>
                      <a:ext cx="1749157" cy="48877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746" name="Google Shape;3746;p15"/>
                    <p:cNvPicPr preferRelativeResize="0"/>
                    <p:nvPr/>
                  </p:nvPicPr>
                  <p:blipFill rotWithShape="1">
                    <a:blip r:embed="rId20">
                      <a:alphaModFix/>
                    </a:blip>
                    <a:srcRect l="27033" t="12337" r="20839" b="13594"/>
                    <a:stretch/>
                  </p:blipFill>
                  <p:spPr>
                    <a:xfrm>
                      <a:off x="5907577" y="1536168"/>
                      <a:ext cx="762908" cy="5853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747" name="Google Shape;3747;p15"/>
                    <p:cNvPicPr preferRelativeResize="0"/>
                    <p:nvPr/>
                  </p:nvPicPr>
                  <p:blipFill rotWithShape="1">
                    <a:blip r:embed="rId21">
                      <a:alphaModFix/>
                    </a:blip>
                    <a:srcRect t="36390" b="33560"/>
                    <a:stretch/>
                  </p:blipFill>
                  <p:spPr>
                    <a:xfrm>
                      <a:off x="1946787" y="1607154"/>
                      <a:ext cx="1460053" cy="43874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748" name="Google Shape;3748;p15"/>
                    <p:cNvPicPr preferRelativeResize="0"/>
                    <p:nvPr/>
                  </p:nvPicPr>
                  <p:blipFill rotWithShape="1">
                    <a:blip r:embed="rId22">
                      <a:alphaModFix/>
                    </a:blip>
                    <a:srcRect/>
                    <a:stretch/>
                  </p:blipFill>
                  <p:spPr>
                    <a:xfrm>
                      <a:off x="624543" y="1574883"/>
                      <a:ext cx="1028166" cy="44754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749" name="Google Shape;3749;p15"/>
                    <p:cNvPicPr preferRelativeResize="0"/>
                    <p:nvPr/>
                  </p:nvPicPr>
                  <p:blipFill rotWithShape="1">
                    <a:blip r:embed="rId23">
                      <a:alphaModFix/>
                    </a:blip>
                    <a:srcRect b="23085"/>
                    <a:stretch/>
                  </p:blipFill>
                  <p:spPr>
                    <a:xfrm>
                      <a:off x="2182803" y="1975422"/>
                      <a:ext cx="1578779" cy="7285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750" name="Google Shape;3750;p15"/>
                    <p:cNvPicPr preferRelativeResize="0"/>
                    <p:nvPr/>
                  </p:nvPicPr>
                  <p:blipFill rotWithShape="1">
                    <a:blip r:embed="rId24">
                      <a:alphaModFix/>
                    </a:blip>
                    <a:srcRect/>
                    <a:stretch/>
                  </p:blipFill>
                  <p:spPr>
                    <a:xfrm>
                      <a:off x="4760397" y="1488612"/>
                      <a:ext cx="1205835" cy="67168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751" name="Google Shape;3751;p15"/>
                    <p:cNvPicPr preferRelativeResize="0"/>
                    <p:nvPr/>
                  </p:nvPicPr>
                  <p:blipFill rotWithShape="1">
                    <a:blip r:embed="rId25">
                      <a:alphaModFix/>
                    </a:blip>
                    <a:srcRect l="5884" t="28420" b="27096"/>
                    <a:stretch/>
                  </p:blipFill>
                  <p:spPr>
                    <a:xfrm>
                      <a:off x="618170" y="2219601"/>
                      <a:ext cx="1467398" cy="48439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752" name="Google Shape;3752;p15"/>
                    <p:cNvPicPr preferRelativeResize="0"/>
                    <p:nvPr/>
                  </p:nvPicPr>
                  <p:blipFill rotWithShape="1">
                    <a:blip r:embed="rId26">
                      <a:alphaModFix/>
                    </a:blip>
                    <a:srcRect t="33167" b="29899"/>
                    <a:stretch/>
                  </p:blipFill>
                  <p:spPr>
                    <a:xfrm>
                      <a:off x="3433495" y="1571121"/>
                      <a:ext cx="1383069" cy="5108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753" name="Google Shape;3753;p15"/>
                    <p:cNvPicPr preferRelativeResize="0"/>
                    <p:nvPr/>
                  </p:nvPicPr>
                  <p:blipFill rotWithShape="1">
                    <a:blip r:embed="rId27">
                      <a:alphaModFix/>
                    </a:blip>
                    <a:srcRect l="12214" t="24033" r="14403" b="12305"/>
                    <a:stretch/>
                  </p:blipFill>
                  <p:spPr>
                    <a:xfrm>
                      <a:off x="3853419" y="2204209"/>
                      <a:ext cx="1180668" cy="553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754" name="Google Shape;3754;p15"/>
                    <p:cNvPicPr preferRelativeResize="0"/>
                    <p:nvPr/>
                  </p:nvPicPr>
                  <p:blipFill rotWithShape="1">
                    <a:blip r:embed="rId28">
                      <a:alphaModFix/>
                    </a:blip>
                    <a:srcRect b="18630"/>
                    <a:stretch/>
                  </p:blipFill>
                  <p:spPr>
                    <a:xfrm>
                      <a:off x="7074634" y="2178357"/>
                      <a:ext cx="1193513" cy="544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755" name="Google Shape;3755;p15"/>
                    <p:cNvPicPr preferRelativeResize="0"/>
                    <p:nvPr/>
                  </p:nvPicPr>
                  <p:blipFill rotWithShape="1">
                    <a:blip r:embed="rId29">
                      <a:alphaModFix/>
                    </a:blip>
                    <a:srcRect/>
                    <a:stretch/>
                  </p:blipFill>
                  <p:spPr>
                    <a:xfrm>
                      <a:off x="6624712" y="1561984"/>
                      <a:ext cx="1006680" cy="54360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756" name="Google Shape;3756;p15"/>
                    <p:cNvPicPr preferRelativeResize="0"/>
                    <p:nvPr/>
                  </p:nvPicPr>
                  <p:blipFill rotWithShape="1">
                    <a:blip r:embed="rId30">
                      <a:alphaModFix/>
                    </a:blip>
                    <a:srcRect b="20558"/>
                    <a:stretch/>
                  </p:blipFill>
                  <p:spPr>
                    <a:xfrm>
                      <a:off x="8523312" y="2174100"/>
                      <a:ext cx="1284516" cy="55104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pic>
              <p:nvPicPr>
                <p:cNvPr id="3757" name="Google Shape;3757;p15"/>
                <p:cNvPicPr preferRelativeResize="0"/>
                <p:nvPr/>
              </p:nvPicPr>
              <p:blipFill rotWithShape="1">
                <a:blip r:embed="rId31">
                  <a:alphaModFix/>
                </a:blip>
                <a:srcRect l="9262" t="20278" r="7629" b="18912"/>
                <a:stretch/>
              </p:blipFill>
              <p:spPr>
                <a:xfrm>
                  <a:off x="7486518" y="2010629"/>
                  <a:ext cx="1116331" cy="44108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3758" name="Google Shape;3758;p15"/>
              <p:cNvPicPr preferRelativeResize="0"/>
              <p:nvPr/>
            </p:nvPicPr>
            <p:blipFill rotWithShape="1">
              <a:blip r:embed="rId32">
                <a:alphaModFix/>
              </a:blip>
              <a:srcRect t="38943" b="37946"/>
              <a:stretch/>
            </p:blipFill>
            <p:spPr>
              <a:xfrm>
                <a:off x="8139503" y="3349755"/>
                <a:ext cx="1655769" cy="3826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59" name="Google Shape;3759;p15"/>
              <p:cNvPicPr preferRelativeResize="0"/>
              <p:nvPr/>
            </p:nvPicPr>
            <p:blipFill rotWithShape="1">
              <a:blip r:embed="rId33">
                <a:alphaModFix/>
              </a:blip>
              <a:srcRect/>
              <a:stretch/>
            </p:blipFill>
            <p:spPr>
              <a:xfrm>
                <a:off x="6181615" y="3259348"/>
                <a:ext cx="1016140" cy="43991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60" name="Google Shape;3760;p15"/>
              <p:cNvPicPr preferRelativeResize="0"/>
              <p:nvPr/>
            </p:nvPicPr>
            <p:blipFill rotWithShape="1">
              <a:blip r:embed="rId34">
                <a:alphaModFix/>
              </a:blip>
              <a:srcRect l="-1" r="44570"/>
              <a:stretch/>
            </p:blipFill>
            <p:spPr>
              <a:xfrm>
                <a:off x="5384520" y="3177686"/>
                <a:ext cx="614762" cy="59890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61" name="Google Shape;3761;p15"/>
              <p:cNvPicPr preferRelativeResize="0"/>
              <p:nvPr/>
            </p:nvPicPr>
            <p:blipFill rotWithShape="1">
              <a:blip r:embed="rId35">
                <a:alphaModFix/>
              </a:blip>
              <a:srcRect/>
              <a:stretch/>
            </p:blipFill>
            <p:spPr>
              <a:xfrm>
                <a:off x="4374422" y="3364748"/>
                <a:ext cx="885831" cy="2332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62" name="Google Shape;3762;p15"/>
              <p:cNvPicPr preferRelativeResize="0"/>
              <p:nvPr/>
            </p:nvPicPr>
            <p:blipFill rotWithShape="1">
              <a:blip r:embed="rId36">
                <a:alphaModFix/>
              </a:blip>
              <a:srcRect t="16297" b="17452"/>
              <a:stretch/>
            </p:blipFill>
            <p:spPr>
              <a:xfrm>
                <a:off x="489526" y="3039436"/>
                <a:ext cx="1034539" cy="6853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63" name="Google Shape;3763;p15"/>
              <p:cNvPicPr preferRelativeResize="0"/>
              <p:nvPr/>
            </p:nvPicPr>
            <p:blipFill rotWithShape="1">
              <a:blip r:embed="rId37">
                <a:alphaModFix/>
              </a:blip>
              <a:srcRect r="49667" b="10855"/>
              <a:stretch/>
            </p:blipFill>
            <p:spPr>
              <a:xfrm>
                <a:off x="1454960" y="3187455"/>
                <a:ext cx="1097169" cy="4615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64" name="Google Shape;3764;p15"/>
              <p:cNvPicPr preferRelativeResize="0"/>
              <p:nvPr/>
            </p:nvPicPr>
            <p:blipFill rotWithShape="1">
              <a:blip r:embed="rId38">
                <a:alphaModFix/>
              </a:blip>
              <a:srcRect l="9793" t="29499" r="12069" b="21135"/>
              <a:stretch/>
            </p:blipFill>
            <p:spPr>
              <a:xfrm>
                <a:off x="8625841" y="2055690"/>
                <a:ext cx="1069777" cy="32454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65" name="Google Shape;3765;p15"/>
              <p:cNvPicPr preferRelativeResize="0"/>
              <p:nvPr/>
            </p:nvPicPr>
            <p:blipFill rotWithShape="1">
              <a:blip r:embed="rId39">
                <a:alphaModFix/>
              </a:blip>
              <a:srcRect l="9501" r="49444" b="12611"/>
              <a:stretch/>
            </p:blipFill>
            <p:spPr>
              <a:xfrm>
                <a:off x="2636752" y="3209043"/>
                <a:ext cx="646615" cy="4683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766" name="Google Shape;3766;p1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149248" y="2709668"/>
              <a:ext cx="946633" cy="5195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7" name="Google Shape;3767;p15"/>
          <p:cNvSpPr txBox="1"/>
          <p:nvPr/>
        </p:nvSpPr>
        <p:spPr>
          <a:xfrm>
            <a:off x="186625" y="634000"/>
            <a:ext cx="80187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ko-KR" sz="3200" b="1">
                <a:solidFill>
                  <a:schemeClr val="dk1"/>
                </a:solidFill>
              </a:rPr>
              <a:t>Основные клиенты</a:t>
            </a:r>
            <a:endParaRPr sz="32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endParaRPr sz="3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2" name="Google Shape;377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14742"/>
            <a:ext cx="9906000" cy="3775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3" name="Google Shape;377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76032" y="1208714"/>
            <a:ext cx="3075833" cy="3521220"/>
          </a:xfrm>
          <a:prstGeom prst="rect">
            <a:avLst/>
          </a:prstGeom>
          <a:noFill/>
          <a:ln>
            <a:noFill/>
          </a:ln>
        </p:spPr>
      </p:pic>
      <p:sp>
        <p:nvSpPr>
          <p:cNvPr id="3774" name="Google Shape;3774;p16"/>
          <p:cNvSpPr/>
          <p:nvPr/>
        </p:nvSpPr>
        <p:spPr>
          <a:xfrm>
            <a:off x="17707" y="18672"/>
            <a:ext cx="9888293" cy="1009441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4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5" name="Google Shape;3775;p1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9434" y="4085229"/>
            <a:ext cx="2170535" cy="276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6" name="Google Shape;377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44195" y="2396075"/>
            <a:ext cx="5977791" cy="1152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7" name="Google Shape;3777;p16"/>
          <p:cNvSpPr txBox="1"/>
          <p:nvPr/>
        </p:nvSpPr>
        <p:spPr>
          <a:xfrm>
            <a:off x="275598" y="5150046"/>
            <a:ext cx="3829100" cy="153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1" i="0" u="none" strike="noStrike" cap="none" dirty="0" err="1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r>
              <a:rPr lang="ko-KR" sz="1600" b="1" i="0" u="none" strike="noStrike" cap="none" dirty="0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rPr>
              <a:t> Us</a:t>
            </a:r>
            <a:br>
              <a:rPr lang="ko-KR" sz="1137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ko-KR" sz="1137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Telephone:</a:t>
            </a:r>
            <a:r>
              <a:rPr lang="ko-KR" sz="1137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1137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+82-2-448-3435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57"/>
              </a:spcBef>
              <a:spcAft>
                <a:spcPts val="0"/>
              </a:spcAft>
              <a:buNone/>
            </a:pPr>
            <a:r>
              <a:rPr lang="ko-KR" sz="1137" b="1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ko-KR" sz="1137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ko-KR" sz="1137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1137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www.umvglobal.com </a:t>
            </a:r>
            <a:endParaRPr dirty="0"/>
          </a:p>
          <a:p>
            <a:pPr marL="0" marR="0" lvl="0" indent="0" algn="l" rtl="0">
              <a:lnSpc>
                <a:spcPct val="120000"/>
              </a:lnSpc>
              <a:spcBef>
                <a:spcPts val="57"/>
              </a:spcBef>
              <a:spcAft>
                <a:spcPts val="0"/>
              </a:spcAft>
              <a:buNone/>
            </a:pPr>
            <a:r>
              <a:rPr lang="ko-KR" sz="1137" b="1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r>
              <a:rPr lang="ko-KR" sz="1137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ko-KR" sz="1137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1137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sales@umvglobal.com</a:t>
            </a:r>
          </a:p>
          <a:p>
            <a:pPr marL="0" marR="0" lvl="0" indent="0" algn="l" rtl="0">
              <a:lnSpc>
                <a:spcPct val="120000"/>
              </a:lnSpc>
              <a:spcBef>
                <a:spcPts val="57"/>
              </a:spcBef>
              <a:spcAft>
                <a:spcPts val="0"/>
              </a:spcAft>
              <a:buNone/>
            </a:pPr>
            <a:r>
              <a:rPr lang="ko-KR" sz="1137" b="1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Address</a:t>
            </a:r>
            <a:r>
              <a:rPr lang="ko-KR" sz="1137" b="1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ko-KR" sz="1137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1137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316-6 </a:t>
            </a:r>
            <a:r>
              <a:rPr lang="en-US" altLang="ko-KR" sz="1137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Yangjae</a:t>
            </a:r>
            <a:r>
              <a:rPr lang="en-US" altLang="ko-KR" sz="1137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-dong, </a:t>
            </a:r>
            <a:r>
              <a:rPr lang="en-US" altLang="ko-KR" sz="1137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Seocho-gu</a:t>
            </a:r>
            <a:r>
              <a:rPr lang="en-US" altLang="ko-KR" sz="1137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Seoul, Korea</a:t>
            </a:r>
            <a:endParaRPr sz="1137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"/>
          <p:cNvPicPr preferRelativeResize="0"/>
          <p:nvPr/>
        </p:nvPicPr>
        <p:blipFill rotWithShape="1">
          <a:blip r:embed="rId3">
            <a:alphaModFix/>
          </a:blip>
          <a:srcRect r="39619" b="6219"/>
          <a:stretch/>
        </p:blipFill>
        <p:spPr>
          <a:xfrm flipH="1">
            <a:off x="-8467" y="-2122"/>
            <a:ext cx="8077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"/>
          <p:cNvSpPr txBox="1"/>
          <p:nvPr/>
        </p:nvSpPr>
        <p:spPr>
          <a:xfrm>
            <a:off x="642871" y="2481188"/>
            <a:ext cx="3056472" cy="94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  <a:endParaRPr sz="4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 txBox="1"/>
          <p:nvPr/>
        </p:nvSpPr>
        <p:spPr>
          <a:xfrm>
            <a:off x="4570676" y="872901"/>
            <a:ext cx="5194800" cy="54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ko-KR" sz="1600" b="1">
                <a:solidFill>
                  <a:schemeClr val="dk1"/>
                </a:solidFill>
              </a:rPr>
              <a:t>обзор веб-безопасности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Обзор и примеры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Что такое веб-оболочка 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Риски, связанные с веб-оболочками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Ограничения решений по сетевой безопасности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Необходимость в специализированном решении для обнаружения веб-оболочек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ko-KR" sz="1600" b="1">
                <a:solidFill>
                  <a:schemeClr val="dk1"/>
                </a:solidFill>
              </a:rPr>
              <a:t>Обзор и основные характеристики WSS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Особенности WSS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Методы обнаружения </a:t>
            </a:r>
            <a:r>
              <a:rPr lang="ko-K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WSS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Диаграмма </a:t>
            </a:r>
            <a:r>
              <a:rPr lang="ko-K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WSS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ko-KR" sz="1600" b="1">
                <a:solidFill>
                  <a:schemeClr val="dk1"/>
                </a:solidFill>
              </a:rPr>
              <a:t>Основные клиенты</a:t>
            </a:r>
            <a:endParaRPr sz="16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"/>
          <p:cNvSpPr txBox="1"/>
          <p:nvPr/>
        </p:nvSpPr>
        <p:spPr>
          <a:xfrm>
            <a:off x="438331" y="322840"/>
            <a:ext cx="7822337" cy="5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ko-KR" sz="2800" b="1">
                <a:solidFill>
                  <a:schemeClr val="dk1"/>
                </a:solidFill>
              </a:rPr>
              <a:t>Обзор веб-безопасности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 txBox="1"/>
          <p:nvPr/>
        </p:nvSpPr>
        <p:spPr>
          <a:xfrm>
            <a:off x="301657" y="881880"/>
            <a:ext cx="96042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200" dirty="0" err="1">
                <a:solidFill>
                  <a:schemeClr val="dk1"/>
                </a:solidFill>
              </a:rPr>
              <a:t>Исследовательская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группа</a:t>
            </a:r>
            <a:r>
              <a:rPr lang="ko-KR" sz="1200" dirty="0">
                <a:solidFill>
                  <a:schemeClr val="dk1"/>
                </a:solidFill>
              </a:rPr>
              <a:t> Microsoft 365 </a:t>
            </a:r>
            <a:r>
              <a:rPr lang="ko-KR" sz="1200" dirty="0" err="1">
                <a:solidFill>
                  <a:schemeClr val="dk1"/>
                </a:solidFill>
              </a:rPr>
              <a:t>Defender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Research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Team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сообщила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о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росте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числа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атак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с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использованием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веб-оболочки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во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всем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мире</a:t>
            </a:r>
            <a:r>
              <a:rPr lang="ko-KR" sz="1200" dirty="0">
                <a:solidFill>
                  <a:schemeClr val="dk1"/>
                </a:solidFill>
              </a:rPr>
              <a:t>.</a:t>
            </a:r>
            <a:r>
              <a:rPr lang="ko-KR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Согласно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последним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данным</a:t>
            </a:r>
            <a:r>
              <a:rPr lang="ko-KR" sz="1200" dirty="0">
                <a:solidFill>
                  <a:schemeClr val="dk1"/>
                </a:solidFill>
              </a:rPr>
              <a:t> Microsoft 365 </a:t>
            </a:r>
            <a:r>
              <a:rPr lang="ko-KR" sz="1200" dirty="0" err="1">
                <a:solidFill>
                  <a:schemeClr val="dk1"/>
                </a:solidFill>
              </a:rPr>
              <a:t>Defender</a:t>
            </a:r>
            <a:r>
              <a:rPr lang="ko-KR" sz="1200" dirty="0">
                <a:solidFill>
                  <a:schemeClr val="dk1"/>
                </a:solidFill>
              </a:rPr>
              <a:t>, </a:t>
            </a:r>
            <a:r>
              <a:rPr lang="ko-KR" sz="1200" dirty="0" err="1">
                <a:solidFill>
                  <a:schemeClr val="dk1"/>
                </a:solidFill>
              </a:rPr>
              <a:t>с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августа</a:t>
            </a:r>
            <a:r>
              <a:rPr lang="ko-KR" sz="1200" dirty="0">
                <a:solidFill>
                  <a:schemeClr val="dk1"/>
                </a:solidFill>
              </a:rPr>
              <a:t> 2020 </a:t>
            </a:r>
            <a:r>
              <a:rPr lang="ko-KR" sz="1200" dirty="0" err="1">
                <a:solidFill>
                  <a:schemeClr val="dk1"/>
                </a:solidFill>
              </a:rPr>
              <a:t>г</a:t>
            </a:r>
            <a:r>
              <a:rPr lang="ko-KR" sz="1200" dirty="0">
                <a:solidFill>
                  <a:schemeClr val="dk1"/>
                </a:solidFill>
              </a:rPr>
              <a:t>. </a:t>
            </a:r>
            <a:r>
              <a:rPr lang="ko-KR" sz="1200" dirty="0" err="1">
                <a:solidFill>
                  <a:schemeClr val="dk1"/>
                </a:solidFill>
              </a:rPr>
              <a:t>по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январь</a:t>
            </a:r>
            <a:r>
              <a:rPr lang="ko-KR" sz="1200" dirty="0">
                <a:solidFill>
                  <a:schemeClr val="dk1"/>
                </a:solidFill>
              </a:rPr>
              <a:t> 2021 </a:t>
            </a:r>
            <a:r>
              <a:rPr lang="ko-KR" sz="1200" dirty="0" err="1">
                <a:solidFill>
                  <a:schemeClr val="dk1"/>
                </a:solidFill>
              </a:rPr>
              <a:t>г</a:t>
            </a:r>
            <a:r>
              <a:rPr lang="ko-KR" sz="1200" dirty="0">
                <a:solidFill>
                  <a:schemeClr val="dk1"/>
                </a:solidFill>
              </a:rPr>
              <a:t>. </a:t>
            </a:r>
            <a:r>
              <a:rPr lang="ko-KR" sz="1200" dirty="0" err="1">
                <a:solidFill>
                  <a:schemeClr val="dk1"/>
                </a:solidFill>
              </a:rPr>
              <a:t>в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месяц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происходило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среднем</a:t>
            </a:r>
            <a:r>
              <a:rPr lang="ko-KR" sz="1200" dirty="0">
                <a:solidFill>
                  <a:schemeClr val="dk1"/>
                </a:solidFill>
              </a:rPr>
              <a:t> 140 000 </a:t>
            </a:r>
            <a:r>
              <a:rPr lang="ko-KR" sz="1200" dirty="0" err="1">
                <a:solidFill>
                  <a:schemeClr val="dk1"/>
                </a:solidFill>
              </a:rPr>
              <a:t>атак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веб-оболочки</a:t>
            </a:r>
            <a:r>
              <a:rPr lang="ko-KR" sz="1200" dirty="0">
                <a:solidFill>
                  <a:schemeClr val="dk1"/>
                </a:solidFill>
              </a:rPr>
              <a:t>, </a:t>
            </a:r>
            <a:r>
              <a:rPr lang="ko-KR" sz="1200" dirty="0" err="1">
                <a:solidFill>
                  <a:schemeClr val="dk1"/>
                </a:solidFill>
              </a:rPr>
              <a:t>причем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</a:t>
            </a:r>
            <a:r>
              <a:rPr lang="ko-KR" sz="1200" dirty="0">
                <a:solidFill>
                  <a:schemeClr val="dk1"/>
                </a:solidFill>
              </a:rPr>
              <a:t> 2021 </a:t>
            </a:r>
            <a:r>
              <a:rPr lang="ko-KR" sz="1200" dirty="0" err="1">
                <a:solidFill>
                  <a:schemeClr val="dk1"/>
                </a:solidFill>
              </a:rPr>
              <a:t>г</a:t>
            </a:r>
            <a:r>
              <a:rPr lang="ko-KR" sz="1200" dirty="0">
                <a:solidFill>
                  <a:schemeClr val="dk1"/>
                </a:solidFill>
              </a:rPr>
              <a:t>. </a:t>
            </a:r>
            <a:r>
              <a:rPr lang="ko-KR" sz="1200" dirty="0" err="1">
                <a:solidFill>
                  <a:schemeClr val="dk1"/>
                </a:solidFill>
              </a:rPr>
              <a:t>их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число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почти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удвоилось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превысило</a:t>
            </a:r>
            <a:r>
              <a:rPr lang="ko-KR" sz="1200" dirty="0">
                <a:solidFill>
                  <a:schemeClr val="dk1"/>
                </a:solidFill>
              </a:rPr>
              <a:t> 77 000 </a:t>
            </a:r>
            <a:r>
              <a:rPr lang="ko-KR" sz="1200" dirty="0" err="1">
                <a:solidFill>
                  <a:schemeClr val="dk1"/>
                </a:solidFill>
              </a:rPr>
              <a:t>по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сравнению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с</a:t>
            </a:r>
            <a:r>
              <a:rPr lang="ko-KR" sz="1200" dirty="0">
                <a:solidFill>
                  <a:schemeClr val="dk1"/>
                </a:solidFill>
              </a:rPr>
              <a:t> 2020 </a:t>
            </a:r>
            <a:r>
              <a:rPr lang="ko-KR" sz="1200" dirty="0" err="1">
                <a:solidFill>
                  <a:schemeClr val="dk1"/>
                </a:solidFill>
              </a:rPr>
              <a:t>г</a:t>
            </a:r>
            <a:r>
              <a:rPr lang="ko-KR" sz="1200" dirty="0">
                <a:solidFill>
                  <a:schemeClr val="dk1"/>
                </a:solidFill>
              </a:rPr>
              <a:t>. </a:t>
            </a:r>
            <a:endParaRPr dirty="0"/>
          </a:p>
        </p:txBody>
      </p:sp>
      <p:graphicFrame>
        <p:nvGraphicFramePr>
          <p:cNvPr id="41" name="Google Shape;41;p3"/>
          <p:cNvGraphicFramePr/>
          <p:nvPr>
            <p:extLst>
              <p:ext uri="{D42A27DB-BD31-4B8C-83A1-F6EECF244321}">
                <p14:modId xmlns:p14="http://schemas.microsoft.com/office/powerpoint/2010/main" val="2469476191"/>
              </p:ext>
            </p:extLst>
          </p:nvPr>
        </p:nvGraphicFramePr>
        <p:xfrm>
          <a:off x="219164" y="2962716"/>
          <a:ext cx="4400688" cy="3009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" name="Google Shape;43;p3"/>
          <p:cNvSpPr txBox="1"/>
          <p:nvPr/>
        </p:nvSpPr>
        <p:spPr>
          <a:xfrm>
            <a:off x="6422183" y="2607678"/>
            <a:ext cx="19497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marR="0" lvl="0" indent="-873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 ATTACKS</a:t>
            </a:r>
            <a:endParaRPr/>
          </a:p>
        </p:txBody>
      </p:sp>
      <p:sp>
        <p:nvSpPr>
          <p:cNvPr id="44" name="Google Shape;44;p3"/>
          <p:cNvSpPr txBox="1"/>
          <p:nvPr/>
        </p:nvSpPr>
        <p:spPr>
          <a:xfrm>
            <a:off x="1390054" y="2624162"/>
            <a:ext cx="19497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7313" marR="0" lvl="0" indent="-8731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CYBER ATTACKS</a:t>
            </a: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4778187" y="3083859"/>
            <a:ext cx="4150659" cy="6096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4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3"/>
          <p:cNvSpPr txBox="1"/>
          <p:nvPr/>
        </p:nvSpPr>
        <p:spPr>
          <a:xfrm>
            <a:off x="1860442" y="4421095"/>
            <a:ext cx="10090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Web Hacking</a:t>
            </a:r>
            <a:endParaRPr sz="1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830101" y="4061012"/>
            <a:ext cx="850957" cy="878541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43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Grafik 3">
            <a:extLst>
              <a:ext uri="{FF2B5EF4-FFF2-40B4-BE49-F238E27FC236}">
                <a16:creationId xmlns:a16="http://schemas.microsoft.com/office/drawing/2014/main" id="{BF03D9EF-2975-8C0C-7BA1-C8FB996258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8927476"/>
              </p:ext>
            </p:extLst>
          </p:nvPr>
        </p:nvGraphicFramePr>
        <p:xfrm>
          <a:off x="4733834" y="2962716"/>
          <a:ext cx="4953000" cy="301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DF2CBBA0-4FC4-414A-D9AD-3752C2F2A5A7}"/>
              </a:ext>
            </a:extLst>
          </p:cNvPr>
          <p:cNvSpPr/>
          <p:nvPr/>
        </p:nvSpPr>
        <p:spPr>
          <a:xfrm>
            <a:off x="4778187" y="3057225"/>
            <a:ext cx="4908647" cy="6096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" name="Grafik 3">
            <a:extLst>
              <a:ext uri="{FF2B5EF4-FFF2-40B4-BE49-F238E27FC236}">
                <a16:creationId xmlns:a16="http://schemas.microsoft.com/office/drawing/2014/main" id="{BB7B3D6C-3298-15B1-C02E-CB94A25CB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277464"/>
              </p:ext>
            </p:extLst>
          </p:nvPr>
        </p:nvGraphicFramePr>
        <p:xfrm>
          <a:off x="4510722" y="2966341"/>
          <a:ext cx="5312785" cy="301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Grafik 2">
            <a:extLst>
              <a:ext uri="{FF2B5EF4-FFF2-40B4-BE49-F238E27FC236}">
                <a16:creationId xmlns:a16="http://schemas.microsoft.com/office/drawing/2014/main" id="{CA840E1B-F838-9159-646E-0611BFB299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0341400"/>
              </p:ext>
            </p:extLst>
          </p:nvPr>
        </p:nvGraphicFramePr>
        <p:xfrm>
          <a:off x="66341" y="2966341"/>
          <a:ext cx="4400688" cy="3009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D1CC9154-2DC5-3809-0FA0-0A57FEEF437D}"/>
              </a:ext>
            </a:extLst>
          </p:cNvPr>
          <p:cNvSpPr/>
          <p:nvPr/>
        </p:nvSpPr>
        <p:spPr>
          <a:xfrm>
            <a:off x="4619853" y="3045759"/>
            <a:ext cx="5066982" cy="609600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Metin kutusu 8">
            <a:extLst>
              <a:ext uri="{FF2B5EF4-FFF2-40B4-BE49-F238E27FC236}">
                <a16:creationId xmlns:a16="http://schemas.microsoft.com/office/drawing/2014/main" id="{94555F64-18CF-4FC5-57BD-484221E7A394}"/>
              </a:ext>
            </a:extLst>
          </p:cNvPr>
          <p:cNvSpPr txBox="1"/>
          <p:nvPr/>
        </p:nvSpPr>
        <p:spPr>
          <a:xfrm>
            <a:off x="5273336" y="6056329"/>
            <a:ext cx="44141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050" b="0" i="1" dirty="0">
                <a:solidFill>
                  <a:srgbClr val="000000"/>
                </a:solidFill>
                <a:effectLst/>
                <a:latin typeface="+mj-lt"/>
              </a:rPr>
              <a:t>Источник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+mj-lt"/>
              </a:rPr>
              <a:t>: </a:t>
            </a:r>
            <a:r>
              <a:rPr lang="ru-RU" sz="1050" i="1" dirty="0">
                <a:latin typeface="+mj-lt"/>
              </a:rPr>
              <a:t>Центр реагирования на нарушения в Интернете KISA / Тенденция инцидентов с нарушениями</a:t>
            </a:r>
            <a:endParaRPr lang="tr-TR" sz="1050" i="1" dirty="0">
              <a:latin typeface="+mj-lt"/>
            </a:endParaRPr>
          </a:p>
        </p:txBody>
      </p:sp>
      <p:sp>
        <p:nvSpPr>
          <p:cNvPr id="8" name="Metin kutusu 10">
            <a:extLst>
              <a:ext uri="{FF2B5EF4-FFF2-40B4-BE49-F238E27FC236}">
                <a16:creationId xmlns:a16="http://schemas.microsoft.com/office/drawing/2014/main" id="{6EEC3056-A879-28B0-F886-DA6D9DB90D9D}"/>
              </a:ext>
            </a:extLst>
          </p:cNvPr>
          <p:cNvSpPr txBox="1"/>
          <p:nvPr/>
        </p:nvSpPr>
        <p:spPr>
          <a:xfrm>
            <a:off x="136321" y="6063062"/>
            <a:ext cx="40459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i="1" dirty="0">
                <a:latin typeface="+mj-lt"/>
              </a:rPr>
              <a:t>Источник</a:t>
            </a:r>
            <a:r>
              <a:rPr lang="en-US" sz="1050" i="1" dirty="0">
                <a:latin typeface="+mj-lt"/>
              </a:rPr>
              <a:t>: KISA </a:t>
            </a:r>
            <a:r>
              <a:rPr lang="tr-TR" sz="1050" i="1" dirty="0" err="1">
                <a:latin typeface="+mj-lt"/>
              </a:rPr>
              <a:t>incident</a:t>
            </a:r>
            <a:r>
              <a:rPr lang="tr-TR" sz="1050" i="1" dirty="0">
                <a:latin typeface="+mj-lt"/>
              </a:rPr>
              <a:t> </a:t>
            </a:r>
            <a:r>
              <a:rPr lang="tr-TR" sz="1050" i="1" dirty="0" err="1">
                <a:latin typeface="+mj-lt"/>
              </a:rPr>
              <a:t>trends</a:t>
            </a:r>
            <a:endParaRPr lang="tr-TR" sz="1050" i="1" dirty="0">
              <a:latin typeface="+mj-lt"/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C750DFF7-A1DD-3E6A-CBFA-4502318832DB}"/>
              </a:ext>
            </a:extLst>
          </p:cNvPr>
          <p:cNvSpPr txBox="1"/>
          <p:nvPr/>
        </p:nvSpPr>
        <p:spPr>
          <a:xfrm>
            <a:off x="4778187" y="2034787"/>
            <a:ext cx="495369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050" b="0" i="1" dirty="0">
                <a:solidFill>
                  <a:srgbClr val="000000"/>
                </a:solidFill>
                <a:effectLst/>
                <a:latin typeface="+mj-lt"/>
              </a:rPr>
              <a:t>Источник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+mj-lt"/>
              </a:rPr>
              <a:t>: </a:t>
            </a:r>
            <a:r>
              <a:rPr lang="ru-RU" sz="1050" i="1" dirty="0">
                <a:latin typeface="+mj-lt"/>
              </a:rPr>
              <a:t>Атаки Веб-Шелл продолжают расти</a:t>
            </a:r>
            <a:r>
              <a:rPr lang="en-US" sz="1050" b="0" i="1" dirty="0">
                <a:solidFill>
                  <a:srgbClr val="000000"/>
                </a:solidFill>
                <a:effectLst/>
                <a:latin typeface="+mj-lt"/>
              </a:rPr>
              <a:t>, Microsoft security Blog</a:t>
            </a:r>
            <a:endParaRPr lang="tr-TR" sz="1050" i="1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/>
          <p:nvPr/>
        </p:nvSpPr>
        <p:spPr>
          <a:xfrm>
            <a:off x="533100" y="417714"/>
            <a:ext cx="5735813" cy="5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ko-KR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Что такое вебшелл?</a:t>
            </a:r>
            <a:endParaRPr sz="32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" name="Google Shape;55;p4"/>
          <p:cNvSpPr txBox="1"/>
          <p:nvPr/>
        </p:nvSpPr>
        <p:spPr>
          <a:xfrm>
            <a:off x="317850" y="986629"/>
            <a:ext cx="9690396" cy="1536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29BF"/>
              </a:buClr>
              <a:buSzPts val="1400"/>
              <a:buFont typeface="Arial"/>
              <a:buChar char="•"/>
            </a:pP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Он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вставляется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использованием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уязвимости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веб-сервера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а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при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загрузке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веб-сервер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возможно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управление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сервером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на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основе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полномочий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root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dirty="0"/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29BF"/>
              </a:buClr>
              <a:buSzPts val="1400"/>
              <a:buFont typeface="Arial"/>
              <a:buChar char="•"/>
            </a:pP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Универсальный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порт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80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для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веб-сервисов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действует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черный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ход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что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приводит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серьезным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хакерским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атакам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таким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кража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конфиденциальных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данных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повреждение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веб-страниц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передача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доступа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неавторизованным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страницам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а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также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распространение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вредоносных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программ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  <a:endParaRPr dirty="0"/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129BF"/>
              </a:buClr>
              <a:buSzPts val="1400"/>
              <a:buFont typeface="Arial"/>
              <a:buChar char="•"/>
            </a:pP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Веб-оболочка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выполняет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команды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виде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сценариев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веб-приложений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,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таких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как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ASP, JSP, PHP </a:t>
            </a:r>
            <a:r>
              <a:rPr lang="ko-KR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и</a:t>
            </a:r>
            <a:r>
              <a:rPr lang="ko-KR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CGI.</a:t>
            </a:r>
            <a:endParaRPr sz="1800" b="0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56" name="Google Shape;56;p4"/>
          <p:cNvGrpSpPr/>
          <p:nvPr/>
        </p:nvGrpSpPr>
        <p:grpSpPr>
          <a:xfrm>
            <a:off x="13895" y="2647950"/>
            <a:ext cx="9906000" cy="4214945"/>
            <a:chOff x="13895" y="2647950"/>
            <a:chExt cx="9906000" cy="4214945"/>
          </a:xfrm>
        </p:grpSpPr>
        <p:sp>
          <p:nvSpPr>
            <p:cNvPr id="57" name="Google Shape;57;p4"/>
            <p:cNvSpPr/>
            <p:nvPr/>
          </p:nvSpPr>
          <p:spPr>
            <a:xfrm>
              <a:off x="13895" y="5183691"/>
              <a:ext cx="9906000" cy="1679204"/>
            </a:xfrm>
            <a:prstGeom prst="rect">
              <a:avLst/>
            </a:prstGeom>
            <a:gradFill>
              <a:gsLst>
                <a:gs pos="0">
                  <a:srgbClr val="FFFFFF">
                    <a:alpha val="11372"/>
                  </a:srgbClr>
                </a:gs>
                <a:gs pos="58999">
                  <a:srgbClr val="F4FCFF">
                    <a:alpha val="21960"/>
                  </a:srgbClr>
                </a:gs>
                <a:gs pos="89000">
                  <a:srgbClr val="A7C2F6">
                    <a:alpha val="56862"/>
                  </a:srgbClr>
                </a:gs>
                <a:gs pos="100000">
                  <a:srgbClr val="E0EBF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779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58" name="Google Shape;58;p4"/>
            <p:cNvGrpSpPr/>
            <p:nvPr/>
          </p:nvGrpSpPr>
          <p:grpSpPr>
            <a:xfrm>
              <a:off x="1247775" y="2647950"/>
              <a:ext cx="7705725" cy="3953729"/>
              <a:chOff x="1470794" y="2755585"/>
              <a:chExt cx="7654156" cy="3835426"/>
            </a:xfrm>
          </p:grpSpPr>
          <p:grpSp>
            <p:nvGrpSpPr>
              <p:cNvPr id="59" name="Google Shape;59;p4"/>
              <p:cNvGrpSpPr/>
              <p:nvPr/>
            </p:nvGrpSpPr>
            <p:grpSpPr>
              <a:xfrm>
                <a:off x="1470794" y="2755585"/>
                <a:ext cx="7654156" cy="3835426"/>
                <a:chOff x="2892058" y="1100941"/>
                <a:chExt cx="7220653" cy="3659862"/>
              </a:xfrm>
            </p:grpSpPr>
            <p:grpSp>
              <p:nvGrpSpPr>
                <p:cNvPr id="60" name="Google Shape;60;p4"/>
                <p:cNvGrpSpPr/>
                <p:nvPr/>
              </p:nvGrpSpPr>
              <p:grpSpPr>
                <a:xfrm>
                  <a:off x="2892058" y="1181928"/>
                  <a:ext cx="5360676" cy="3578875"/>
                  <a:chOff x="3126958" y="1665707"/>
                  <a:chExt cx="5156873" cy="3332555"/>
                </a:xfrm>
              </p:grpSpPr>
              <p:cxnSp>
                <p:nvCxnSpPr>
                  <p:cNvPr id="61" name="Google Shape;61;p4"/>
                  <p:cNvCxnSpPr>
                    <a:stCxn id="62" idx="1"/>
                  </p:cNvCxnSpPr>
                  <p:nvPr/>
                </p:nvCxnSpPr>
                <p:spPr>
                  <a:xfrm flipH="1">
                    <a:off x="6250875" y="3450635"/>
                    <a:ext cx="1079700" cy="771000"/>
                  </a:xfrm>
                  <a:prstGeom prst="straightConnector1">
                    <a:avLst/>
                  </a:prstGeom>
                  <a:noFill/>
                  <a:ln w="19050" cap="rnd" cmpd="sng">
                    <a:solidFill>
                      <a:srgbClr val="FF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</p:cxnSp>
              <p:grpSp>
                <p:nvGrpSpPr>
                  <p:cNvPr id="63" name="Google Shape;63;p4"/>
                  <p:cNvGrpSpPr/>
                  <p:nvPr/>
                </p:nvGrpSpPr>
                <p:grpSpPr>
                  <a:xfrm>
                    <a:off x="6381422" y="2341943"/>
                    <a:ext cx="347107" cy="420111"/>
                    <a:chOff x="6381422" y="2341941"/>
                    <a:chExt cx="347107" cy="420111"/>
                  </a:xfrm>
                </p:grpSpPr>
                <p:sp>
                  <p:nvSpPr>
                    <p:cNvPr id="64" name="Google Shape;64;p4"/>
                    <p:cNvSpPr/>
                    <p:nvPr/>
                  </p:nvSpPr>
                  <p:spPr>
                    <a:xfrm>
                      <a:off x="6381422" y="2374085"/>
                      <a:ext cx="316489" cy="3879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43" h="18563" extrusionOk="0">
                          <a:moveTo>
                            <a:pt x="782" y="1"/>
                          </a:moveTo>
                          <a:lnTo>
                            <a:pt x="635" y="25"/>
                          </a:lnTo>
                          <a:lnTo>
                            <a:pt x="489" y="50"/>
                          </a:lnTo>
                          <a:lnTo>
                            <a:pt x="342" y="123"/>
                          </a:lnTo>
                          <a:lnTo>
                            <a:pt x="220" y="196"/>
                          </a:lnTo>
                          <a:lnTo>
                            <a:pt x="122" y="294"/>
                          </a:lnTo>
                          <a:lnTo>
                            <a:pt x="73" y="416"/>
                          </a:lnTo>
                          <a:lnTo>
                            <a:pt x="24" y="563"/>
                          </a:lnTo>
                          <a:lnTo>
                            <a:pt x="0" y="709"/>
                          </a:lnTo>
                          <a:lnTo>
                            <a:pt x="0" y="17708"/>
                          </a:lnTo>
                          <a:lnTo>
                            <a:pt x="24" y="17879"/>
                          </a:lnTo>
                          <a:lnTo>
                            <a:pt x="73" y="18025"/>
                          </a:lnTo>
                          <a:lnTo>
                            <a:pt x="122" y="18172"/>
                          </a:lnTo>
                          <a:lnTo>
                            <a:pt x="220" y="18294"/>
                          </a:lnTo>
                          <a:lnTo>
                            <a:pt x="342" y="18416"/>
                          </a:lnTo>
                          <a:lnTo>
                            <a:pt x="489" y="18489"/>
                          </a:lnTo>
                          <a:lnTo>
                            <a:pt x="635" y="18538"/>
                          </a:lnTo>
                          <a:lnTo>
                            <a:pt x="782" y="18562"/>
                          </a:lnTo>
                          <a:lnTo>
                            <a:pt x="14361" y="18562"/>
                          </a:lnTo>
                          <a:lnTo>
                            <a:pt x="14507" y="18538"/>
                          </a:lnTo>
                          <a:lnTo>
                            <a:pt x="14654" y="18489"/>
                          </a:lnTo>
                          <a:lnTo>
                            <a:pt x="14800" y="18416"/>
                          </a:lnTo>
                          <a:lnTo>
                            <a:pt x="14923" y="18294"/>
                          </a:lnTo>
                          <a:lnTo>
                            <a:pt x="15020" y="18172"/>
                          </a:lnTo>
                          <a:lnTo>
                            <a:pt x="15069" y="18025"/>
                          </a:lnTo>
                          <a:lnTo>
                            <a:pt x="15118" y="17879"/>
                          </a:lnTo>
                          <a:lnTo>
                            <a:pt x="15142" y="17708"/>
                          </a:lnTo>
                          <a:lnTo>
                            <a:pt x="15142" y="17586"/>
                          </a:lnTo>
                          <a:lnTo>
                            <a:pt x="1759" y="17586"/>
                          </a:lnTo>
                          <a:lnTo>
                            <a:pt x="1612" y="17561"/>
                          </a:lnTo>
                          <a:lnTo>
                            <a:pt x="1465" y="17512"/>
                          </a:lnTo>
                          <a:lnTo>
                            <a:pt x="1319" y="17439"/>
                          </a:lnTo>
                          <a:lnTo>
                            <a:pt x="1197" y="17317"/>
                          </a:lnTo>
                          <a:lnTo>
                            <a:pt x="1099" y="17195"/>
                          </a:lnTo>
                          <a:lnTo>
                            <a:pt x="1050" y="17048"/>
                          </a:lnTo>
                          <a:lnTo>
                            <a:pt x="1001" y="16902"/>
                          </a:lnTo>
                          <a:lnTo>
                            <a:pt x="977" y="16731"/>
                          </a:lnTo>
                          <a:lnTo>
                            <a:pt x="977" y="1"/>
                          </a:lnTo>
                          <a:close/>
                        </a:path>
                      </a:pathLst>
                    </a:custGeom>
                    <a:solidFill>
                      <a:srgbClr val="EBF5FF"/>
                    </a:solidFill>
                    <a:ln w="9525" cap="flat" cmpd="sng">
                      <a:solidFill>
                        <a:srgbClr val="003E73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65" name="Google Shape;65;p4"/>
                    <p:cNvSpPr/>
                    <p:nvPr/>
                  </p:nvSpPr>
                  <p:spPr>
                    <a:xfrm>
                      <a:off x="6412040" y="2341941"/>
                      <a:ext cx="316489" cy="3879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43" h="18562" extrusionOk="0">
                          <a:moveTo>
                            <a:pt x="13140" y="6472"/>
                          </a:moveTo>
                          <a:lnTo>
                            <a:pt x="13238" y="6497"/>
                          </a:lnTo>
                          <a:lnTo>
                            <a:pt x="13311" y="6546"/>
                          </a:lnTo>
                          <a:lnTo>
                            <a:pt x="13360" y="6619"/>
                          </a:lnTo>
                          <a:lnTo>
                            <a:pt x="13384" y="6717"/>
                          </a:lnTo>
                          <a:lnTo>
                            <a:pt x="13360" y="6814"/>
                          </a:lnTo>
                          <a:lnTo>
                            <a:pt x="13311" y="6888"/>
                          </a:lnTo>
                          <a:lnTo>
                            <a:pt x="13238" y="6936"/>
                          </a:lnTo>
                          <a:lnTo>
                            <a:pt x="13140" y="6961"/>
                          </a:lnTo>
                          <a:lnTo>
                            <a:pt x="2003" y="6961"/>
                          </a:lnTo>
                          <a:lnTo>
                            <a:pt x="1905" y="6936"/>
                          </a:lnTo>
                          <a:lnTo>
                            <a:pt x="1832" y="6888"/>
                          </a:lnTo>
                          <a:lnTo>
                            <a:pt x="1783" y="6814"/>
                          </a:lnTo>
                          <a:lnTo>
                            <a:pt x="1759" y="6717"/>
                          </a:lnTo>
                          <a:lnTo>
                            <a:pt x="1783" y="6619"/>
                          </a:lnTo>
                          <a:lnTo>
                            <a:pt x="1832" y="6546"/>
                          </a:lnTo>
                          <a:lnTo>
                            <a:pt x="1905" y="6497"/>
                          </a:lnTo>
                          <a:lnTo>
                            <a:pt x="2003" y="6472"/>
                          </a:lnTo>
                          <a:close/>
                          <a:moveTo>
                            <a:pt x="13238" y="8793"/>
                          </a:moveTo>
                          <a:lnTo>
                            <a:pt x="13311" y="8866"/>
                          </a:lnTo>
                          <a:lnTo>
                            <a:pt x="13360" y="8939"/>
                          </a:lnTo>
                          <a:lnTo>
                            <a:pt x="13384" y="9037"/>
                          </a:lnTo>
                          <a:lnTo>
                            <a:pt x="13360" y="9135"/>
                          </a:lnTo>
                          <a:lnTo>
                            <a:pt x="13311" y="9208"/>
                          </a:lnTo>
                          <a:lnTo>
                            <a:pt x="13238" y="9257"/>
                          </a:lnTo>
                          <a:lnTo>
                            <a:pt x="13140" y="9281"/>
                          </a:lnTo>
                          <a:lnTo>
                            <a:pt x="2003" y="9281"/>
                          </a:lnTo>
                          <a:lnTo>
                            <a:pt x="1905" y="9257"/>
                          </a:lnTo>
                          <a:lnTo>
                            <a:pt x="1832" y="9208"/>
                          </a:lnTo>
                          <a:lnTo>
                            <a:pt x="1783" y="9135"/>
                          </a:lnTo>
                          <a:lnTo>
                            <a:pt x="1759" y="9037"/>
                          </a:lnTo>
                          <a:lnTo>
                            <a:pt x="1783" y="8939"/>
                          </a:lnTo>
                          <a:lnTo>
                            <a:pt x="1832" y="8866"/>
                          </a:lnTo>
                          <a:lnTo>
                            <a:pt x="1905" y="8793"/>
                          </a:lnTo>
                          <a:close/>
                          <a:moveTo>
                            <a:pt x="13140" y="11088"/>
                          </a:moveTo>
                          <a:lnTo>
                            <a:pt x="13238" y="11113"/>
                          </a:lnTo>
                          <a:lnTo>
                            <a:pt x="13311" y="11162"/>
                          </a:lnTo>
                          <a:lnTo>
                            <a:pt x="13360" y="11235"/>
                          </a:lnTo>
                          <a:lnTo>
                            <a:pt x="13384" y="11333"/>
                          </a:lnTo>
                          <a:lnTo>
                            <a:pt x="13360" y="11430"/>
                          </a:lnTo>
                          <a:lnTo>
                            <a:pt x="13311" y="11504"/>
                          </a:lnTo>
                          <a:lnTo>
                            <a:pt x="13238" y="11552"/>
                          </a:lnTo>
                          <a:lnTo>
                            <a:pt x="13140" y="11577"/>
                          </a:lnTo>
                          <a:lnTo>
                            <a:pt x="2003" y="11577"/>
                          </a:lnTo>
                          <a:lnTo>
                            <a:pt x="1905" y="11552"/>
                          </a:lnTo>
                          <a:lnTo>
                            <a:pt x="1832" y="11504"/>
                          </a:lnTo>
                          <a:lnTo>
                            <a:pt x="1783" y="11430"/>
                          </a:lnTo>
                          <a:lnTo>
                            <a:pt x="1759" y="11333"/>
                          </a:lnTo>
                          <a:lnTo>
                            <a:pt x="1783" y="11235"/>
                          </a:lnTo>
                          <a:lnTo>
                            <a:pt x="1832" y="11162"/>
                          </a:lnTo>
                          <a:lnTo>
                            <a:pt x="1905" y="11113"/>
                          </a:lnTo>
                          <a:lnTo>
                            <a:pt x="2003" y="11088"/>
                          </a:lnTo>
                          <a:close/>
                          <a:moveTo>
                            <a:pt x="8255" y="13409"/>
                          </a:moveTo>
                          <a:lnTo>
                            <a:pt x="8353" y="13433"/>
                          </a:lnTo>
                          <a:lnTo>
                            <a:pt x="8426" y="13482"/>
                          </a:lnTo>
                          <a:lnTo>
                            <a:pt x="8475" y="13555"/>
                          </a:lnTo>
                          <a:lnTo>
                            <a:pt x="8500" y="13653"/>
                          </a:lnTo>
                          <a:lnTo>
                            <a:pt x="8475" y="13750"/>
                          </a:lnTo>
                          <a:lnTo>
                            <a:pt x="8426" y="13824"/>
                          </a:lnTo>
                          <a:lnTo>
                            <a:pt x="8353" y="13873"/>
                          </a:lnTo>
                          <a:lnTo>
                            <a:pt x="8255" y="13897"/>
                          </a:lnTo>
                          <a:lnTo>
                            <a:pt x="2003" y="13897"/>
                          </a:lnTo>
                          <a:lnTo>
                            <a:pt x="1905" y="13873"/>
                          </a:lnTo>
                          <a:lnTo>
                            <a:pt x="1832" y="13824"/>
                          </a:lnTo>
                          <a:lnTo>
                            <a:pt x="1783" y="13750"/>
                          </a:lnTo>
                          <a:lnTo>
                            <a:pt x="1759" y="13653"/>
                          </a:lnTo>
                          <a:lnTo>
                            <a:pt x="1783" y="13555"/>
                          </a:lnTo>
                          <a:lnTo>
                            <a:pt x="1832" y="13482"/>
                          </a:lnTo>
                          <a:lnTo>
                            <a:pt x="1905" y="13433"/>
                          </a:lnTo>
                          <a:lnTo>
                            <a:pt x="2003" y="13409"/>
                          </a:lnTo>
                          <a:close/>
                          <a:moveTo>
                            <a:pt x="635" y="0"/>
                          </a:moveTo>
                          <a:lnTo>
                            <a:pt x="489" y="49"/>
                          </a:lnTo>
                          <a:lnTo>
                            <a:pt x="342" y="122"/>
                          </a:lnTo>
                          <a:lnTo>
                            <a:pt x="220" y="220"/>
                          </a:lnTo>
                          <a:lnTo>
                            <a:pt x="123" y="342"/>
                          </a:lnTo>
                          <a:lnTo>
                            <a:pt x="74" y="464"/>
                          </a:lnTo>
                          <a:lnTo>
                            <a:pt x="25" y="611"/>
                          </a:lnTo>
                          <a:lnTo>
                            <a:pt x="0" y="782"/>
                          </a:lnTo>
                          <a:lnTo>
                            <a:pt x="0" y="17780"/>
                          </a:lnTo>
                          <a:lnTo>
                            <a:pt x="25" y="17927"/>
                          </a:lnTo>
                          <a:lnTo>
                            <a:pt x="74" y="18073"/>
                          </a:lnTo>
                          <a:lnTo>
                            <a:pt x="123" y="18195"/>
                          </a:lnTo>
                          <a:lnTo>
                            <a:pt x="220" y="18318"/>
                          </a:lnTo>
                          <a:lnTo>
                            <a:pt x="342" y="18415"/>
                          </a:lnTo>
                          <a:lnTo>
                            <a:pt x="489" y="18489"/>
                          </a:lnTo>
                          <a:lnTo>
                            <a:pt x="635" y="18537"/>
                          </a:lnTo>
                          <a:lnTo>
                            <a:pt x="782" y="18562"/>
                          </a:lnTo>
                          <a:lnTo>
                            <a:pt x="14361" y="18562"/>
                          </a:lnTo>
                          <a:lnTo>
                            <a:pt x="14508" y="18537"/>
                          </a:lnTo>
                          <a:lnTo>
                            <a:pt x="14654" y="18489"/>
                          </a:lnTo>
                          <a:lnTo>
                            <a:pt x="14801" y="18415"/>
                          </a:lnTo>
                          <a:lnTo>
                            <a:pt x="14923" y="18318"/>
                          </a:lnTo>
                          <a:lnTo>
                            <a:pt x="15021" y="18195"/>
                          </a:lnTo>
                          <a:lnTo>
                            <a:pt x="15069" y="18073"/>
                          </a:lnTo>
                          <a:lnTo>
                            <a:pt x="15118" y="17927"/>
                          </a:lnTo>
                          <a:lnTo>
                            <a:pt x="15143" y="17780"/>
                          </a:lnTo>
                          <a:lnTo>
                            <a:pt x="15143" y="3859"/>
                          </a:lnTo>
                          <a:lnTo>
                            <a:pt x="12554" y="3859"/>
                          </a:lnTo>
                          <a:lnTo>
                            <a:pt x="12285" y="3835"/>
                          </a:lnTo>
                          <a:lnTo>
                            <a:pt x="12065" y="3761"/>
                          </a:lnTo>
                          <a:lnTo>
                            <a:pt x="11846" y="3639"/>
                          </a:lnTo>
                          <a:lnTo>
                            <a:pt x="11650" y="3468"/>
                          </a:lnTo>
                          <a:lnTo>
                            <a:pt x="11504" y="3297"/>
                          </a:lnTo>
                          <a:lnTo>
                            <a:pt x="11382" y="3078"/>
                          </a:lnTo>
                          <a:lnTo>
                            <a:pt x="11308" y="2833"/>
                          </a:lnTo>
                          <a:lnTo>
                            <a:pt x="11284" y="2589"/>
                          </a:lnTo>
                          <a:lnTo>
                            <a:pt x="11284" y="0"/>
                          </a:lnTo>
                          <a:close/>
                        </a:path>
                      </a:pathLst>
                    </a:custGeom>
                    <a:solidFill>
                      <a:srgbClr val="EBF5FF"/>
                    </a:solidFill>
                    <a:ln w="9525" cap="flat" cmpd="sng">
                      <a:solidFill>
                        <a:srgbClr val="003E73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66" name="Google Shape;66;p4"/>
                    <p:cNvSpPr/>
                    <p:nvPr/>
                  </p:nvSpPr>
                  <p:spPr>
                    <a:xfrm>
                      <a:off x="6658075" y="2341941"/>
                      <a:ext cx="70454" cy="704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71" h="3371" extrusionOk="0">
                          <a:moveTo>
                            <a:pt x="0" y="0"/>
                          </a:moveTo>
                          <a:lnTo>
                            <a:pt x="0" y="2589"/>
                          </a:lnTo>
                          <a:lnTo>
                            <a:pt x="0" y="2736"/>
                          </a:lnTo>
                          <a:lnTo>
                            <a:pt x="49" y="2882"/>
                          </a:lnTo>
                          <a:lnTo>
                            <a:pt x="122" y="3029"/>
                          </a:lnTo>
                          <a:lnTo>
                            <a:pt x="220" y="3126"/>
                          </a:lnTo>
                          <a:lnTo>
                            <a:pt x="342" y="3224"/>
                          </a:lnTo>
                          <a:lnTo>
                            <a:pt x="464" y="3297"/>
                          </a:lnTo>
                          <a:lnTo>
                            <a:pt x="611" y="3346"/>
                          </a:lnTo>
                          <a:lnTo>
                            <a:pt x="782" y="3371"/>
                          </a:lnTo>
                          <a:lnTo>
                            <a:pt x="3371" y="337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BF5FF"/>
                    </a:solidFill>
                    <a:ln w="9525" cap="flat" cmpd="sng">
                      <a:solidFill>
                        <a:srgbClr val="003E73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</p:grpSp>
              <p:grpSp>
                <p:nvGrpSpPr>
                  <p:cNvPr id="67" name="Google Shape;67;p4"/>
                  <p:cNvGrpSpPr/>
                  <p:nvPr/>
                </p:nvGrpSpPr>
                <p:grpSpPr>
                  <a:xfrm>
                    <a:off x="6381422" y="3361720"/>
                    <a:ext cx="347107" cy="420111"/>
                    <a:chOff x="6381422" y="3361719"/>
                    <a:chExt cx="347107" cy="420111"/>
                  </a:xfrm>
                </p:grpSpPr>
                <p:sp>
                  <p:nvSpPr>
                    <p:cNvPr id="68" name="Google Shape;68;p4"/>
                    <p:cNvSpPr/>
                    <p:nvPr/>
                  </p:nvSpPr>
                  <p:spPr>
                    <a:xfrm>
                      <a:off x="6381422" y="3393863"/>
                      <a:ext cx="316489" cy="3879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43" h="18563" extrusionOk="0">
                          <a:moveTo>
                            <a:pt x="782" y="1"/>
                          </a:moveTo>
                          <a:lnTo>
                            <a:pt x="635" y="25"/>
                          </a:lnTo>
                          <a:lnTo>
                            <a:pt x="489" y="50"/>
                          </a:lnTo>
                          <a:lnTo>
                            <a:pt x="342" y="123"/>
                          </a:lnTo>
                          <a:lnTo>
                            <a:pt x="220" y="196"/>
                          </a:lnTo>
                          <a:lnTo>
                            <a:pt x="122" y="294"/>
                          </a:lnTo>
                          <a:lnTo>
                            <a:pt x="73" y="416"/>
                          </a:lnTo>
                          <a:lnTo>
                            <a:pt x="24" y="563"/>
                          </a:lnTo>
                          <a:lnTo>
                            <a:pt x="0" y="709"/>
                          </a:lnTo>
                          <a:lnTo>
                            <a:pt x="0" y="17708"/>
                          </a:lnTo>
                          <a:lnTo>
                            <a:pt x="24" y="17879"/>
                          </a:lnTo>
                          <a:lnTo>
                            <a:pt x="73" y="18025"/>
                          </a:lnTo>
                          <a:lnTo>
                            <a:pt x="122" y="18172"/>
                          </a:lnTo>
                          <a:lnTo>
                            <a:pt x="220" y="18294"/>
                          </a:lnTo>
                          <a:lnTo>
                            <a:pt x="342" y="18416"/>
                          </a:lnTo>
                          <a:lnTo>
                            <a:pt x="489" y="18489"/>
                          </a:lnTo>
                          <a:lnTo>
                            <a:pt x="635" y="18538"/>
                          </a:lnTo>
                          <a:lnTo>
                            <a:pt x="782" y="18562"/>
                          </a:lnTo>
                          <a:lnTo>
                            <a:pt x="14361" y="18562"/>
                          </a:lnTo>
                          <a:lnTo>
                            <a:pt x="14507" y="18538"/>
                          </a:lnTo>
                          <a:lnTo>
                            <a:pt x="14654" y="18489"/>
                          </a:lnTo>
                          <a:lnTo>
                            <a:pt x="14800" y="18416"/>
                          </a:lnTo>
                          <a:lnTo>
                            <a:pt x="14923" y="18294"/>
                          </a:lnTo>
                          <a:lnTo>
                            <a:pt x="15020" y="18172"/>
                          </a:lnTo>
                          <a:lnTo>
                            <a:pt x="15069" y="18025"/>
                          </a:lnTo>
                          <a:lnTo>
                            <a:pt x="15118" y="17879"/>
                          </a:lnTo>
                          <a:lnTo>
                            <a:pt x="15142" y="17708"/>
                          </a:lnTo>
                          <a:lnTo>
                            <a:pt x="15142" y="17586"/>
                          </a:lnTo>
                          <a:lnTo>
                            <a:pt x="1759" y="17586"/>
                          </a:lnTo>
                          <a:lnTo>
                            <a:pt x="1612" y="17561"/>
                          </a:lnTo>
                          <a:lnTo>
                            <a:pt x="1465" y="17512"/>
                          </a:lnTo>
                          <a:lnTo>
                            <a:pt x="1319" y="17439"/>
                          </a:lnTo>
                          <a:lnTo>
                            <a:pt x="1197" y="17317"/>
                          </a:lnTo>
                          <a:lnTo>
                            <a:pt x="1099" y="17195"/>
                          </a:lnTo>
                          <a:lnTo>
                            <a:pt x="1050" y="17048"/>
                          </a:lnTo>
                          <a:lnTo>
                            <a:pt x="1001" y="16902"/>
                          </a:lnTo>
                          <a:lnTo>
                            <a:pt x="977" y="16731"/>
                          </a:lnTo>
                          <a:lnTo>
                            <a:pt x="977" y="1"/>
                          </a:lnTo>
                          <a:close/>
                        </a:path>
                      </a:pathLst>
                    </a:custGeom>
                    <a:solidFill>
                      <a:srgbClr val="EBF5FF"/>
                    </a:solidFill>
                    <a:ln w="9525" cap="flat" cmpd="sng">
                      <a:solidFill>
                        <a:srgbClr val="003E73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69" name="Google Shape;69;p4"/>
                    <p:cNvSpPr/>
                    <p:nvPr/>
                  </p:nvSpPr>
                  <p:spPr>
                    <a:xfrm>
                      <a:off x="6412040" y="3361719"/>
                      <a:ext cx="316489" cy="3879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43" h="18562" extrusionOk="0">
                          <a:moveTo>
                            <a:pt x="13140" y="6472"/>
                          </a:moveTo>
                          <a:lnTo>
                            <a:pt x="13238" y="6497"/>
                          </a:lnTo>
                          <a:lnTo>
                            <a:pt x="13311" y="6546"/>
                          </a:lnTo>
                          <a:lnTo>
                            <a:pt x="13360" y="6619"/>
                          </a:lnTo>
                          <a:lnTo>
                            <a:pt x="13384" y="6717"/>
                          </a:lnTo>
                          <a:lnTo>
                            <a:pt x="13360" y="6814"/>
                          </a:lnTo>
                          <a:lnTo>
                            <a:pt x="13311" y="6888"/>
                          </a:lnTo>
                          <a:lnTo>
                            <a:pt x="13238" y="6936"/>
                          </a:lnTo>
                          <a:lnTo>
                            <a:pt x="13140" y="6961"/>
                          </a:lnTo>
                          <a:lnTo>
                            <a:pt x="2003" y="6961"/>
                          </a:lnTo>
                          <a:lnTo>
                            <a:pt x="1905" y="6936"/>
                          </a:lnTo>
                          <a:lnTo>
                            <a:pt x="1832" y="6888"/>
                          </a:lnTo>
                          <a:lnTo>
                            <a:pt x="1783" y="6814"/>
                          </a:lnTo>
                          <a:lnTo>
                            <a:pt x="1759" y="6717"/>
                          </a:lnTo>
                          <a:lnTo>
                            <a:pt x="1783" y="6619"/>
                          </a:lnTo>
                          <a:lnTo>
                            <a:pt x="1832" y="6546"/>
                          </a:lnTo>
                          <a:lnTo>
                            <a:pt x="1905" y="6497"/>
                          </a:lnTo>
                          <a:lnTo>
                            <a:pt x="2003" y="6472"/>
                          </a:lnTo>
                          <a:close/>
                          <a:moveTo>
                            <a:pt x="13238" y="8793"/>
                          </a:moveTo>
                          <a:lnTo>
                            <a:pt x="13311" y="8866"/>
                          </a:lnTo>
                          <a:lnTo>
                            <a:pt x="13360" y="8939"/>
                          </a:lnTo>
                          <a:lnTo>
                            <a:pt x="13384" y="9037"/>
                          </a:lnTo>
                          <a:lnTo>
                            <a:pt x="13360" y="9135"/>
                          </a:lnTo>
                          <a:lnTo>
                            <a:pt x="13311" y="9208"/>
                          </a:lnTo>
                          <a:lnTo>
                            <a:pt x="13238" y="9257"/>
                          </a:lnTo>
                          <a:lnTo>
                            <a:pt x="13140" y="9281"/>
                          </a:lnTo>
                          <a:lnTo>
                            <a:pt x="2003" y="9281"/>
                          </a:lnTo>
                          <a:lnTo>
                            <a:pt x="1905" y="9257"/>
                          </a:lnTo>
                          <a:lnTo>
                            <a:pt x="1832" y="9208"/>
                          </a:lnTo>
                          <a:lnTo>
                            <a:pt x="1783" y="9135"/>
                          </a:lnTo>
                          <a:lnTo>
                            <a:pt x="1759" y="9037"/>
                          </a:lnTo>
                          <a:lnTo>
                            <a:pt x="1783" y="8939"/>
                          </a:lnTo>
                          <a:lnTo>
                            <a:pt x="1832" y="8866"/>
                          </a:lnTo>
                          <a:lnTo>
                            <a:pt x="1905" y="8793"/>
                          </a:lnTo>
                          <a:close/>
                          <a:moveTo>
                            <a:pt x="13140" y="11088"/>
                          </a:moveTo>
                          <a:lnTo>
                            <a:pt x="13238" y="11113"/>
                          </a:lnTo>
                          <a:lnTo>
                            <a:pt x="13311" y="11162"/>
                          </a:lnTo>
                          <a:lnTo>
                            <a:pt x="13360" y="11235"/>
                          </a:lnTo>
                          <a:lnTo>
                            <a:pt x="13384" y="11333"/>
                          </a:lnTo>
                          <a:lnTo>
                            <a:pt x="13360" y="11430"/>
                          </a:lnTo>
                          <a:lnTo>
                            <a:pt x="13311" y="11504"/>
                          </a:lnTo>
                          <a:lnTo>
                            <a:pt x="13238" y="11552"/>
                          </a:lnTo>
                          <a:lnTo>
                            <a:pt x="13140" y="11577"/>
                          </a:lnTo>
                          <a:lnTo>
                            <a:pt x="2003" y="11577"/>
                          </a:lnTo>
                          <a:lnTo>
                            <a:pt x="1905" y="11552"/>
                          </a:lnTo>
                          <a:lnTo>
                            <a:pt x="1832" y="11504"/>
                          </a:lnTo>
                          <a:lnTo>
                            <a:pt x="1783" y="11430"/>
                          </a:lnTo>
                          <a:lnTo>
                            <a:pt x="1759" y="11333"/>
                          </a:lnTo>
                          <a:lnTo>
                            <a:pt x="1783" y="11235"/>
                          </a:lnTo>
                          <a:lnTo>
                            <a:pt x="1832" y="11162"/>
                          </a:lnTo>
                          <a:lnTo>
                            <a:pt x="1905" y="11113"/>
                          </a:lnTo>
                          <a:lnTo>
                            <a:pt x="2003" y="11088"/>
                          </a:lnTo>
                          <a:close/>
                          <a:moveTo>
                            <a:pt x="8255" y="13409"/>
                          </a:moveTo>
                          <a:lnTo>
                            <a:pt x="8353" y="13433"/>
                          </a:lnTo>
                          <a:lnTo>
                            <a:pt x="8426" y="13482"/>
                          </a:lnTo>
                          <a:lnTo>
                            <a:pt x="8475" y="13555"/>
                          </a:lnTo>
                          <a:lnTo>
                            <a:pt x="8500" y="13653"/>
                          </a:lnTo>
                          <a:lnTo>
                            <a:pt x="8475" y="13750"/>
                          </a:lnTo>
                          <a:lnTo>
                            <a:pt x="8426" y="13824"/>
                          </a:lnTo>
                          <a:lnTo>
                            <a:pt x="8353" y="13873"/>
                          </a:lnTo>
                          <a:lnTo>
                            <a:pt x="8255" y="13897"/>
                          </a:lnTo>
                          <a:lnTo>
                            <a:pt x="2003" y="13897"/>
                          </a:lnTo>
                          <a:lnTo>
                            <a:pt x="1905" y="13873"/>
                          </a:lnTo>
                          <a:lnTo>
                            <a:pt x="1832" y="13824"/>
                          </a:lnTo>
                          <a:lnTo>
                            <a:pt x="1783" y="13750"/>
                          </a:lnTo>
                          <a:lnTo>
                            <a:pt x="1759" y="13653"/>
                          </a:lnTo>
                          <a:lnTo>
                            <a:pt x="1783" y="13555"/>
                          </a:lnTo>
                          <a:lnTo>
                            <a:pt x="1832" y="13482"/>
                          </a:lnTo>
                          <a:lnTo>
                            <a:pt x="1905" y="13433"/>
                          </a:lnTo>
                          <a:lnTo>
                            <a:pt x="2003" y="13409"/>
                          </a:lnTo>
                          <a:close/>
                          <a:moveTo>
                            <a:pt x="635" y="0"/>
                          </a:moveTo>
                          <a:lnTo>
                            <a:pt x="489" y="49"/>
                          </a:lnTo>
                          <a:lnTo>
                            <a:pt x="342" y="122"/>
                          </a:lnTo>
                          <a:lnTo>
                            <a:pt x="220" y="220"/>
                          </a:lnTo>
                          <a:lnTo>
                            <a:pt x="123" y="342"/>
                          </a:lnTo>
                          <a:lnTo>
                            <a:pt x="74" y="464"/>
                          </a:lnTo>
                          <a:lnTo>
                            <a:pt x="25" y="611"/>
                          </a:lnTo>
                          <a:lnTo>
                            <a:pt x="0" y="782"/>
                          </a:lnTo>
                          <a:lnTo>
                            <a:pt x="0" y="17780"/>
                          </a:lnTo>
                          <a:lnTo>
                            <a:pt x="25" y="17927"/>
                          </a:lnTo>
                          <a:lnTo>
                            <a:pt x="74" y="18073"/>
                          </a:lnTo>
                          <a:lnTo>
                            <a:pt x="123" y="18195"/>
                          </a:lnTo>
                          <a:lnTo>
                            <a:pt x="220" y="18318"/>
                          </a:lnTo>
                          <a:lnTo>
                            <a:pt x="342" y="18415"/>
                          </a:lnTo>
                          <a:lnTo>
                            <a:pt x="489" y="18489"/>
                          </a:lnTo>
                          <a:lnTo>
                            <a:pt x="635" y="18537"/>
                          </a:lnTo>
                          <a:lnTo>
                            <a:pt x="782" y="18562"/>
                          </a:lnTo>
                          <a:lnTo>
                            <a:pt x="14361" y="18562"/>
                          </a:lnTo>
                          <a:lnTo>
                            <a:pt x="14508" y="18537"/>
                          </a:lnTo>
                          <a:lnTo>
                            <a:pt x="14654" y="18489"/>
                          </a:lnTo>
                          <a:lnTo>
                            <a:pt x="14801" y="18415"/>
                          </a:lnTo>
                          <a:lnTo>
                            <a:pt x="14923" y="18318"/>
                          </a:lnTo>
                          <a:lnTo>
                            <a:pt x="15021" y="18195"/>
                          </a:lnTo>
                          <a:lnTo>
                            <a:pt x="15069" y="18073"/>
                          </a:lnTo>
                          <a:lnTo>
                            <a:pt x="15118" y="17927"/>
                          </a:lnTo>
                          <a:lnTo>
                            <a:pt x="15143" y="17780"/>
                          </a:lnTo>
                          <a:lnTo>
                            <a:pt x="15143" y="3859"/>
                          </a:lnTo>
                          <a:lnTo>
                            <a:pt x="12554" y="3859"/>
                          </a:lnTo>
                          <a:lnTo>
                            <a:pt x="12285" y="3835"/>
                          </a:lnTo>
                          <a:lnTo>
                            <a:pt x="12065" y="3761"/>
                          </a:lnTo>
                          <a:lnTo>
                            <a:pt x="11846" y="3639"/>
                          </a:lnTo>
                          <a:lnTo>
                            <a:pt x="11650" y="3468"/>
                          </a:lnTo>
                          <a:lnTo>
                            <a:pt x="11504" y="3297"/>
                          </a:lnTo>
                          <a:lnTo>
                            <a:pt x="11382" y="3078"/>
                          </a:lnTo>
                          <a:lnTo>
                            <a:pt x="11308" y="2833"/>
                          </a:lnTo>
                          <a:lnTo>
                            <a:pt x="11284" y="2589"/>
                          </a:lnTo>
                          <a:lnTo>
                            <a:pt x="11284" y="0"/>
                          </a:lnTo>
                          <a:close/>
                        </a:path>
                      </a:pathLst>
                    </a:custGeom>
                    <a:solidFill>
                      <a:srgbClr val="EBF5FF"/>
                    </a:solidFill>
                    <a:ln w="9525" cap="flat" cmpd="sng">
                      <a:solidFill>
                        <a:srgbClr val="003E73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70" name="Google Shape;70;p4"/>
                    <p:cNvSpPr/>
                    <p:nvPr/>
                  </p:nvSpPr>
                  <p:spPr>
                    <a:xfrm>
                      <a:off x="6658075" y="3361719"/>
                      <a:ext cx="70454" cy="704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71" h="3371" extrusionOk="0">
                          <a:moveTo>
                            <a:pt x="0" y="0"/>
                          </a:moveTo>
                          <a:lnTo>
                            <a:pt x="0" y="2589"/>
                          </a:lnTo>
                          <a:lnTo>
                            <a:pt x="0" y="2736"/>
                          </a:lnTo>
                          <a:lnTo>
                            <a:pt x="49" y="2882"/>
                          </a:lnTo>
                          <a:lnTo>
                            <a:pt x="122" y="3029"/>
                          </a:lnTo>
                          <a:lnTo>
                            <a:pt x="220" y="3126"/>
                          </a:lnTo>
                          <a:lnTo>
                            <a:pt x="342" y="3224"/>
                          </a:lnTo>
                          <a:lnTo>
                            <a:pt x="464" y="3297"/>
                          </a:lnTo>
                          <a:lnTo>
                            <a:pt x="611" y="3346"/>
                          </a:lnTo>
                          <a:lnTo>
                            <a:pt x="782" y="3371"/>
                          </a:lnTo>
                          <a:lnTo>
                            <a:pt x="3371" y="337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BF5FF"/>
                    </a:solidFill>
                    <a:ln w="9525" cap="flat" cmpd="sng">
                      <a:solidFill>
                        <a:srgbClr val="003E73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</p:grpSp>
              <p:grpSp>
                <p:nvGrpSpPr>
                  <p:cNvPr id="71" name="Google Shape;71;p4"/>
                  <p:cNvGrpSpPr/>
                  <p:nvPr/>
                </p:nvGrpSpPr>
                <p:grpSpPr>
                  <a:xfrm>
                    <a:off x="6387023" y="2844658"/>
                    <a:ext cx="347107" cy="420111"/>
                    <a:chOff x="6387022" y="2844657"/>
                    <a:chExt cx="347107" cy="420111"/>
                  </a:xfrm>
                </p:grpSpPr>
                <p:sp>
                  <p:nvSpPr>
                    <p:cNvPr id="72" name="Google Shape;72;p4"/>
                    <p:cNvSpPr/>
                    <p:nvPr/>
                  </p:nvSpPr>
                  <p:spPr>
                    <a:xfrm>
                      <a:off x="6387022" y="2876801"/>
                      <a:ext cx="316489" cy="3879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43" h="18563" extrusionOk="0">
                          <a:moveTo>
                            <a:pt x="782" y="1"/>
                          </a:moveTo>
                          <a:lnTo>
                            <a:pt x="635" y="25"/>
                          </a:lnTo>
                          <a:lnTo>
                            <a:pt x="489" y="50"/>
                          </a:lnTo>
                          <a:lnTo>
                            <a:pt x="342" y="123"/>
                          </a:lnTo>
                          <a:lnTo>
                            <a:pt x="220" y="196"/>
                          </a:lnTo>
                          <a:lnTo>
                            <a:pt x="122" y="294"/>
                          </a:lnTo>
                          <a:lnTo>
                            <a:pt x="73" y="416"/>
                          </a:lnTo>
                          <a:lnTo>
                            <a:pt x="24" y="563"/>
                          </a:lnTo>
                          <a:lnTo>
                            <a:pt x="0" y="709"/>
                          </a:lnTo>
                          <a:lnTo>
                            <a:pt x="0" y="17708"/>
                          </a:lnTo>
                          <a:lnTo>
                            <a:pt x="24" y="17879"/>
                          </a:lnTo>
                          <a:lnTo>
                            <a:pt x="73" y="18025"/>
                          </a:lnTo>
                          <a:lnTo>
                            <a:pt x="122" y="18172"/>
                          </a:lnTo>
                          <a:lnTo>
                            <a:pt x="220" y="18294"/>
                          </a:lnTo>
                          <a:lnTo>
                            <a:pt x="342" y="18416"/>
                          </a:lnTo>
                          <a:lnTo>
                            <a:pt x="489" y="18489"/>
                          </a:lnTo>
                          <a:lnTo>
                            <a:pt x="635" y="18538"/>
                          </a:lnTo>
                          <a:lnTo>
                            <a:pt x="782" y="18562"/>
                          </a:lnTo>
                          <a:lnTo>
                            <a:pt x="14361" y="18562"/>
                          </a:lnTo>
                          <a:lnTo>
                            <a:pt x="14507" y="18538"/>
                          </a:lnTo>
                          <a:lnTo>
                            <a:pt x="14654" y="18489"/>
                          </a:lnTo>
                          <a:lnTo>
                            <a:pt x="14800" y="18416"/>
                          </a:lnTo>
                          <a:lnTo>
                            <a:pt x="14923" y="18294"/>
                          </a:lnTo>
                          <a:lnTo>
                            <a:pt x="15020" y="18172"/>
                          </a:lnTo>
                          <a:lnTo>
                            <a:pt x="15069" y="18025"/>
                          </a:lnTo>
                          <a:lnTo>
                            <a:pt x="15118" y="17879"/>
                          </a:lnTo>
                          <a:lnTo>
                            <a:pt x="15142" y="17708"/>
                          </a:lnTo>
                          <a:lnTo>
                            <a:pt x="15142" y="17586"/>
                          </a:lnTo>
                          <a:lnTo>
                            <a:pt x="1759" y="17586"/>
                          </a:lnTo>
                          <a:lnTo>
                            <a:pt x="1612" y="17561"/>
                          </a:lnTo>
                          <a:lnTo>
                            <a:pt x="1465" y="17512"/>
                          </a:lnTo>
                          <a:lnTo>
                            <a:pt x="1319" y="17439"/>
                          </a:lnTo>
                          <a:lnTo>
                            <a:pt x="1197" y="17317"/>
                          </a:lnTo>
                          <a:lnTo>
                            <a:pt x="1099" y="17195"/>
                          </a:lnTo>
                          <a:lnTo>
                            <a:pt x="1050" y="17048"/>
                          </a:lnTo>
                          <a:lnTo>
                            <a:pt x="1001" y="16902"/>
                          </a:lnTo>
                          <a:lnTo>
                            <a:pt x="977" y="16731"/>
                          </a:lnTo>
                          <a:lnTo>
                            <a:pt x="977" y="1"/>
                          </a:lnTo>
                          <a:close/>
                        </a:path>
                      </a:pathLst>
                    </a:custGeom>
                    <a:solidFill>
                      <a:srgbClr val="EBF5FF"/>
                    </a:solidFill>
                    <a:ln w="9525" cap="flat" cmpd="sng">
                      <a:solidFill>
                        <a:srgbClr val="003E73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73" name="Google Shape;73;p4"/>
                    <p:cNvSpPr/>
                    <p:nvPr/>
                  </p:nvSpPr>
                  <p:spPr>
                    <a:xfrm>
                      <a:off x="6417640" y="2844657"/>
                      <a:ext cx="316489" cy="3879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43" h="18562" extrusionOk="0">
                          <a:moveTo>
                            <a:pt x="13140" y="6472"/>
                          </a:moveTo>
                          <a:lnTo>
                            <a:pt x="13238" y="6497"/>
                          </a:lnTo>
                          <a:lnTo>
                            <a:pt x="13311" y="6546"/>
                          </a:lnTo>
                          <a:lnTo>
                            <a:pt x="13360" y="6619"/>
                          </a:lnTo>
                          <a:lnTo>
                            <a:pt x="13384" y="6717"/>
                          </a:lnTo>
                          <a:lnTo>
                            <a:pt x="13360" y="6814"/>
                          </a:lnTo>
                          <a:lnTo>
                            <a:pt x="13311" y="6888"/>
                          </a:lnTo>
                          <a:lnTo>
                            <a:pt x="13238" y="6936"/>
                          </a:lnTo>
                          <a:lnTo>
                            <a:pt x="13140" y="6961"/>
                          </a:lnTo>
                          <a:lnTo>
                            <a:pt x="2003" y="6961"/>
                          </a:lnTo>
                          <a:lnTo>
                            <a:pt x="1905" y="6936"/>
                          </a:lnTo>
                          <a:lnTo>
                            <a:pt x="1832" y="6888"/>
                          </a:lnTo>
                          <a:lnTo>
                            <a:pt x="1783" y="6814"/>
                          </a:lnTo>
                          <a:lnTo>
                            <a:pt x="1759" y="6717"/>
                          </a:lnTo>
                          <a:lnTo>
                            <a:pt x="1783" y="6619"/>
                          </a:lnTo>
                          <a:lnTo>
                            <a:pt x="1832" y="6546"/>
                          </a:lnTo>
                          <a:lnTo>
                            <a:pt x="1905" y="6497"/>
                          </a:lnTo>
                          <a:lnTo>
                            <a:pt x="2003" y="6472"/>
                          </a:lnTo>
                          <a:close/>
                          <a:moveTo>
                            <a:pt x="13238" y="8793"/>
                          </a:moveTo>
                          <a:lnTo>
                            <a:pt x="13311" y="8866"/>
                          </a:lnTo>
                          <a:lnTo>
                            <a:pt x="13360" y="8939"/>
                          </a:lnTo>
                          <a:lnTo>
                            <a:pt x="13384" y="9037"/>
                          </a:lnTo>
                          <a:lnTo>
                            <a:pt x="13360" y="9135"/>
                          </a:lnTo>
                          <a:lnTo>
                            <a:pt x="13311" y="9208"/>
                          </a:lnTo>
                          <a:lnTo>
                            <a:pt x="13238" y="9257"/>
                          </a:lnTo>
                          <a:lnTo>
                            <a:pt x="13140" y="9281"/>
                          </a:lnTo>
                          <a:lnTo>
                            <a:pt x="2003" y="9281"/>
                          </a:lnTo>
                          <a:lnTo>
                            <a:pt x="1905" y="9257"/>
                          </a:lnTo>
                          <a:lnTo>
                            <a:pt x="1832" y="9208"/>
                          </a:lnTo>
                          <a:lnTo>
                            <a:pt x="1783" y="9135"/>
                          </a:lnTo>
                          <a:lnTo>
                            <a:pt x="1759" y="9037"/>
                          </a:lnTo>
                          <a:lnTo>
                            <a:pt x="1783" y="8939"/>
                          </a:lnTo>
                          <a:lnTo>
                            <a:pt x="1832" y="8866"/>
                          </a:lnTo>
                          <a:lnTo>
                            <a:pt x="1905" y="8793"/>
                          </a:lnTo>
                          <a:close/>
                          <a:moveTo>
                            <a:pt x="13140" y="11088"/>
                          </a:moveTo>
                          <a:lnTo>
                            <a:pt x="13238" y="11113"/>
                          </a:lnTo>
                          <a:lnTo>
                            <a:pt x="13311" y="11162"/>
                          </a:lnTo>
                          <a:lnTo>
                            <a:pt x="13360" y="11235"/>
                          </a:lnTo>
                          <a:lnTo>
                            <a:pt x="13384" y="11333"/>
                          </a:lnTo>
                          <a:lnTo>
                            <a:pt x="13360" y="11430"/>
                          </a:lnTo>
                          <a:lnTo>
                            <a:pt x="13311" y="11504"/>
                          </a:lnTo>
                          <a:lnTo>
                            <a:pt x="13238" y="11552"/>
                          </a:lnTo>
                          <a:lnTo>
                            <a:pt x="13140" y="11577"/>
                          </a:lnTo>
                          <a:lnTo>
                            <a:pt x="2003" y="11577"/>
                          </a:lnTo>
                          <a:lnTo>
                            <a:pt x="1905" y="11552"/>
                          </a:lnTo>
                          <a:lnTo>
                            <a:pt x="1832" y="11504"/>
                          </a:lnTo>
                          <a:lnTo>
                            <a:pt x="1783" y="11430"/>
                          </a:lnTo>
                          <a:lnTo>
                            <a:pt x="1759" y="11333"/>
                          </a:lnTo>
                          <a:lnTo>
                            <a:pt x="1783" y="11235"/>
                          </a:lnTo>
                          <a:lnTo>
                            <a:pt x="1832" y="11162"/>
                          </a:lnTo>
                          <a:lnTo>
                            <a:pt x="1905" y="11113"/>
                          </a:lnTo>
                          <a:lnTo>
                            <a:pt x="2003" y="11088"/>
                          </a:lnTo>
                          <a:close/>
                          <a:moveTo>
                            <a:pt x="8255" y="13409"/>
                          </a:moveTo>
                          <a:lnTo>
                            <a:pt x="8353" y="13433"/>
                          </a:lnTo>
                          <a:lnTo>
                            <a:pt x="8426" y="13482"/>
                          </a:lnTo>
                          <a:lnTo>
                            <a:pt x="8475" y="13555"/>
                          </a:lnTo>
                          <a:lnTo>
                            <a:pt x="8500" y="13653"/>
                          </a:lnTo>
                          <a:lnTo>
                            <a:pt x="8475" y="13750"/>
                          </a:lnTo>
                          <a:lnTo>
                            <a:pt x="8426" y="13824"/>
                          </a:lnTo>
                          <a:lnTo>
                            <a:pt x="8353" y="13873"/>
                          </a:lnTo>
                          <a:lnTo>
                            <a:pt x="8255" y="13897"/>
                          </a:lnTo>
                          <a:lnTo>
                            <a:pt x="2003" y="13897"/>
                          </a:lnTo>
                          <a:lnTo>
                            <a:pt x="1905" y="13873"/>
                          </a:lnTo>
                          <a:lnTo>
                            <a:pt x="1832" y="13824"/>
                          </a:lnTo>
                          <a:lnTo>
                            <a:pt x="1783" y="13750"/>
                          </a:lnTo>
                          <a:lnTo>
                            <a:pt x="1759" y="13653"/>
                          </a:lnTo>
                          <a:lnTo>
                            <a:pt x="1783" y="13555"/>
                          </a:lnTo>
                          <a:lnTo>
                            <a:pt x="1832" y="13482"/>
                          </a:lnTo>
                          <a:lnTo>
                            <a:pt x="1905" y="13433"/>
                          </a:lnTo>
                          <a:lnTo>
                            <a:pt x="2003" y="13409"/>
                          </a:lnTo>
                          <a:close/>
                          <a:moveTo>
                            <a:pt x="635" y="0"/>
                          </a:moveTo>
                          <a:lnTo>
                            <a:pt x="489" y="49"/>
                          </a:lnTo>
                          <a:lnTo>
                            <a:pt x="342" y="122"/>
                          </a:lnTo>
                          <a:lnTo>
                            <a:pt x="220" y="220"/>
                          </a:lnTo>
                          <a:lnTo>
                            <a:pt x="123" y="342"/>
                          </a:lnTo>
                          <a:lnTo>
                            <a:pt x="74" y="464"/>
                          </a:lnTo>
                          <a:lnTo>
                            <a:pt x="25" y="611"/>
                          </a:lnTo>
                          <a:lnTo>
                            <a:pt x="0" y="782"/>
                          </a:lnTo>
                          <a:lnTo>
                            <a:pt x="0" y="17780"/>
                          </a:lnTo>
                          <a:lnTo>
                            <a:pt x="25" y="17927"/>
                          </a:lnTo>
                          <a:lnTo>
                            <a:pt x="74" y="18073"/>
                          </a:lnTo>
                          <a:lnTo>
                            <a:pt x="123" y="18195"/>
                          </a:lnTo>
                          <a:lnTo>
                            <a:pt x="220" y="18318"/>
                          </a:lnTo>
                          <a:lnTo>
                            <a:pt x="342" y="18415"/>
                          </a:lnTo>
                          <a:lnTo>
                            <a:pt x="489" y="18489"/>
                          </a:lnTo>
                          <a:lnTo>
                            <a:pt x="635" y="18537"/>
                          </a:lnTo>
                          <a:lnTo>
                            <a:pt x="782" y="18562"/>
                          </a:lnTo>
                          <a:lnTo>
                            <a:pt x="14361" y="18562"/>
                          </a:lnTo>
                          <a:lnTo>
                            <a:pt x="14508" y="18537"/>
                          </a:lnTo>
                          <a:lnTo>
                            <a:pt x="14654" y="18489"/>
                          </a:lnTo>
                          <a:lnTo>
                            <a:pt x="14801" y="18415"/>
                          </a:lnTo>
                          <a:lnTo>
                            <a:pt x="14923" y="18318"/>
                          </a:lnTo>
                          <a:lnTo>
                            <a:pt x="15021" y="18195"/>
                          </a:lnTo>
                          <a:lnTo>
                            <a:pt x="15069" y="18073"/>
                          </a:lnTo>
                          <a:lnTo>
                            <a:pt x="15118" y="17927"/>
                          </a:lnTo>
                          <a:lnTo>
                            <a:pt x="15143" y="17780"/>
                          </a:lnTo>
                          <a:lnTo>
                            <a:pt x="15143" y="3859"/>
                          </a:lnTo>
                          <a:lnTo>
                            <a:pt x="12554" y="3859"/>
                          </a:lnTo>
                          <a:lnTo>
                            <a:pt x="12285" y="3835"/>
                          </a:lnTo>
                          <a:lnTo>
                            <a:pt x="12065" y="3761"/>
                          </a:lnTo>
                          <a:lnTo>
                            <a:pt x="11846" y="3639"/>
                          </a:lnTo>
                          <a:lnTo>
                            <a:pt x="11650" y="3468"/>
                          </a:lnTo>
                          <a:lnTo>
                            <a:pt x="11504" y="3297"/>
                          </a:lnTo>
                          <a:lnTo>
                            <a:pt x="11382" y="3078"/>
                          </a:lnTo>
                          <a:lnTo>
                            <a:pt x="11308" y="2833"/>
                          </a:lnTo>
                          <a:lnTo>
                            <a:pt x="11284" y="2589"/>
                          </a:lnTo>
                          <a:lnTo>
                            <a:pt x="11284" y="0"/>
                          </a:lnTo>
                          <a:close/>
                        </a:path>
                      </a:pathLst>
                    </a:custGeom>
                    <a:solidFill>
                      <a:srgbClr val="EBF5FF"/>
                    </a:solidFill>
                    <a:ln w="9525" cap="flat" cmpd="sng">
                      <a:solidFill>
                        <a:srgbClr val="003E73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74" name="Google Shape;74;p4"/>
                    <p:cNvSpPr/>
                    <p:nvPr/>
                  </p:nvSpPr>
                  <p:spPr>
                    <a:xfrm>
                      <a:off x="6663675" y="2844657"/>
                      <a:ext cx="70454" cy="704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71" h="3371" extrusionOk="0">
                          <a:moveTo>
                            <a:pt x="0" y="0"/>
                          </a:moveTo>
                          <a:lnTo>
                            <a:pt x="0" y="2589"/>
                          </a:lnTo>
                          <a:lnTo>
                            <a:pt x="0" y="2736"/>
                          </a:lnTo>
                          <a:lnTo>
                            <a:pt x="49" y="2882"/>
                          </a:lnTo>
                          <a:lnTo>
                            <a:pt x="122" y="3029"/>
                          </a:lnTo>
                          <a:lnTo>
                            <a:pt x="220" y="3126"/>
                          </a:lnTo>
                          <a:lnTo>
                            <a:pt x="342" y="3224"/>
                          </a:lnTo>
                          <a:lnTo>
                            <a:pt x="464" y="3297"/>
                          </a:lnTo>
                          <a:lnTo>
                            <a:pt x="611" y="3346"/>
                          </a:lnTo>
                          <a:lnTo>
                            <a:pt x="782" y="3371"/>
                          </a:lnTo>
                          <a:lnTo>
                            <a:pt x="3371" y="337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EBF5FF"/>
                    </a:solidFill>
                    <a:ln w="9525" cap="flat" cmpd="sng">
                      <a:solidFill>
                        <a:srgbClr val="003E73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</p:grpSp>
              <p:grpSp>
                <p:nvGrpSpPr>
                  <p:cNvPr id="75" name="Google Shape;75;p4"/>
                  <p:cNvGrpSpPr/>
                  <p:nvPr/>
                </p:nvGrpSpPr>
                <p:grpSpPr>
                  <a:xfrm>
                    <a:off x="6612984" y="2467591"/>
                    <a:ext cx="233533" cy="1236247"/>
                    <a:chOff x="6612983" y="2467591"/>
                    <a:chExt cx="233533" cy="1236245"/>
                  </a:xfrm>
                </p:grpSpPr>
                <p:sp>
                  <p:nvSpPr>
                    <p:cNvPr id="76" name="Google Shape;76;p4"/>
                    <p:cNvSpPr/>
                    <p:nvPr/>
                  </p:nvSpPr>
                  <p:spPr>
                    <a:xfrm>
                      <a:off x="6623036" y="2467591"/>
                      <a:ext cx="223480" cy="2160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58" h="18757" extrusionOk="0">
                          <a:moveTo>
                            <a:pt x="10039" y="2467"/>
                          </a:moveTo>
                          <a:lnTo>
                            <a:pt x="10380" y="2491"/>
                          </a:lnTo>
                          <a:lnTo>
                            <a:pt x="10674" y="2516"/>
                          </a:lnTo>
                          <a:lnTo>
                            <a:pt x="10869" y="2540"/>
                          </a:lnTo>
                          <a:lnTo>
                            <a:pt x="10967" y="2564"/>
                          </a:lnTo>
                          <a:lnTo>
                            <a:pt x="10991" y="2589"/>
                          </a:lnTo>
                          <a:lnTo>
                            <a:pt x="10967" y="2638"/>
                          </a:lnTo>
                          <a:lnTo>
                            <a:pt x="10893" y="2784"/>
                          </a:lnTo>
                          <a:lnTo>
                            <a:pt x="10771" y="2955"/>
                          </a:lnTo>
                          <a:lnTo>
                            <a:pt x="10600" y="3151"/>
                          </a:lnTo>
                          <a:lnTo>
                            <a:pt x="10405" y="3322"/>
                          </a:lnTo>
                          <a:lnTo>
                            <a:pt x="10209" y="3468"/>
                          </a:lnTo>
                          <a:lnTo>
                            <a:pt x="10039" y="3590"/>
                          </a:lnTo>
                          <a:lnTo>
                            <a:pt x="9941" y="3615"/>
                          </a:lnTo>
                          <a:lnTo>
                            <a:pt x="9843" y="3639"/>
                          </a:lnTo>
                          <a:lnTo>
                            <a:pt x="9745" y="3663"/>
                          </a:lnTo>
                          <a:lnTo>
                            <a:pt x="9648" y="3737"/>
                          </a:lnTo>
                          <a:lnTo>
                            <a:pt x="9550" y="3810"/>
                          </a:lnTo>
                          <a:lnTo>
                            <a:pt x="9452" y="3883"/>
                          </a:lnTo>
                          <a:lnTo>
                            <a:pt x="9355" y="3957"/>
                          </a:lnTo>
                          <a:lnTo>
                            <a:pt x="9257" y="3981"/>
                          </a:lnTo>
                          <a:lnTo>
                            <a:pt x="9159" y="4005"/>
                          </a:lnTo>
                          <a:lnTo>
                            <a:pt x="9086" y="4005"/>
                          </a:lnTo>
                          <a:lnTo>
                            <a:pt x="8988" y="4054"/>
                          </a:lnTo>
                          <a:lnTo>
                            <a:pt x="8866" y="4128"/>
                          </a:lnTo>
                          <a:lnTo>
                            <a:pt x="8793" y="4201"/>
                          </a:lnTo>
                          <a:lnTo>
                            <a:pt x="8695" y="4274"/>
                          </a:lnTo>
                          <a:lnTo>
                            <a:pt x="8598" y="4323"/>
                          </a:lnTo>
                          <a:lnTo>
                            <a:pt x="8500" y="4372"/>
                          </a:lnTo>
                          <a:lnTo>
                            <a:pt x="8304" y="4372"/>
                          </a:lnTo>
                          <a:lnTo>
                            <a:pt x="8207" y="4323"/>
                          </a:lnTo>
                          <a:lnTo>
                            <a:pt x="8109" y="4274"/>
                          </a:lnTo>
                          <a:lnTo>
                            <a:pt x="8036" y="4201"/>
                          </a:lnTo>
                          <a:lnTo>
                            <a:pt x="7963" y="4103"/>
                          </a:lnTo>
                          <a:lnTo>
                            <a:pt x="7938" y="4005"/>
                          </a:lnTo>
                          <a:lnTo>
                            <a:pt x="7963" y="3908"/>
                          </a:lnTo>
                          <a:lnTo>
                            <a:pt x="8036" y="3810"/>
                          </a:lnTo>
                          <a:lnTo>
                            <a:pt x="8109" y="3712"/>
                          </a:lnTo>
                          <a:lnTo>
                            <a:pt x="8158" y="3615"/>
                          </a:lnTo>
                          <a:lnTo>
                            <a:pt x="8207" y="3517"/>
                          </a:lnTo>
                          <a:lnTo>
                            <a:pt x="8207" y="3419"/>
                          </a:lnTo>
                          <a:lnTo>
                            <a:pt x="8182" y="3273"/>
                          </a:lnTo>
                          <a:lnTo>
                            <a:pt x="8158" y="3199"/>
                          </a:lnTo>
                          <a:lnTo>
                            <a:pt x="8109" y="3151"/>
                          </a:lnTo>
                          <a:lnTo>
                            <a:pt x="8060" y="3102"/>
                          </a:lnTo>
                          <a:lnTo>
                            <a:pt x="7987" y="3077"/>
                          </a:lnTo>
                          <a:lnTo>
                            <a:pt x="7840" y="3053"/>
                          </a:lnTo>
                          <a:lnTo>
                            <a:pt x="7669" y="3028"/>
                          </a:lnTo>
                          <a:lnTo>
                            <a:pt x="7596" y="2980"/>
                          </a:lnTo>
                          <a:lnTo>
                            <a:pt x="7547" y="2955"/>
                          </a:lnTo>
                          <a:lnTo>
                            <a:pt x="7523" y="2906"/>
                          </a:lnTo>
                          <a:lnTo>
                            <a:pt x="7547" y="2833"/>
                          </a:lnTo>
                          <a:lnTo>
                            <a:pt x="7572" y="2760"/>
                          </a:lnTo>
                          <a:lnTo>
                            <a:pt x="7645" y="2662"/>
                          </a:lnTo>
                          <a:lnTo>
                            <a:pt x="7694" y="2638"/>
                          </a:lnTo>
                          <a:lnTo>
                            <a:pt x="7792" y="2589"/>
                          </a:lnTo>
                          <a:lnTo>
                            <a:pt x="8036" y="2540"/>
                          </a:lnTo>
                          <a:lnTo>
                            <a:pt x="8329" y="2491"/>
                          </a:lnTo>
                          <a:lnTo>
                            <a:pt x="8671" y="2467"/>
                          </a:lnTo>
                          <a:close/>
                          <a:moveTo>
                            <a:pt x="11455" y="4763"/>
                          </a:moveTo>
                          <a:lnTo>
                            <a:pt x="11528" y="4787"/>
                          </a:lnTo>
                          <a:lnTo>
                            <a:pt x="11577" y="4811"/>
                          </a:lnTo>
                          <a:lnTo>
                            <a:pt x="11626" y="4885"/>
                          </a:lnTo>
                          <a:lnTo>
                            <a:pt x="11650" y="4958"/>
                          </a:lnTo>
                          <a:lnTo>
                            <a:pt x="11626" y="5031"/>
                          </a:lnTo>
                          <a:lnTo>
                            <a:pt x="11577" y="5153"/>
                          </a:lnTo>
                          <a:lnTo>
                            <a:pt x="11528" y="5251"/>
                          </a:lnTo>
                          <a:lnTo>
                            <a:pt x="11455" y="5324"/>
                          </a:lnTo>
                          <a:lnTo>
                            <a:pt x="11357" y="5398"/>
                          </a:lnTo>
                          <a:lnTo>
                            <a:pt x="11260" y="5471"/>
                          </a:lnTo>
                          <a:lnTo>
                            <a:pt x="11162" y="5520"/>
                          </a:lnTo>
                          <a:lnTo>
                            <a:pt x="10991" y="5520"/>
                          </a:lnTo>
                          <a:lnTo>
                            <a:pt x="10942" y="5471"/>
                          </a:lnTo>
                          <a:lnTo>
                            <a:pt x="10893" y="5398"/>
                          </a:lnTo>
                          <a:lnTo>
                            <a:pt x="10869" y="5324"/>
                          </a:lnTo>
                          <a:lnTo>
                            <a:pt x="10893" y="5251"/>
                          </a:lnTo>
                          <a:lnTo>
                            <a:pt x="10942" y="5153"/>
                          </a:lnTo>
                          <a:lnTo>
                            <a:pt x="10991" y="5031"/>
                          </a:lnTo>
                          <a:lnTo>
                            <a:pt x="11064" y="4958"/>
                          </a:lnTo>
                          <a:lnTo>
                            <a:pt x="11162" y="4885"/>
                          </a:lnTo>
                          <a:lnTo>
                            <a:pt x="11260" y="4811"/>
                          </a:lnTo>
                          <a:lnTo>
                            <a:pt x="11357" y="4787"/>
                          </a:lnTo>
                          <a:lnTo>
                            <a:pt x="11455" y="4763"/>
                          </a:lnTo>
                          <a:close/>
                          <a:moveTo>
                            <a:pt x="16437" y="12260"/>
                          </a:moveTo>
                          <a:lnTo>
                            <a:pt x="16511" y="12285"/>
                          </a:lnTo>
                          <a:lnTo>
                            <a:pt x="16535" y="12334"/>
                          </a:lnTo>
                          <a:lnTo>
                            <a:pt x="16559" y="12407"/>
                          </a:lnTo>
                          <a:lnTo>
                            <a:pt x="16584" y="12578"/>
                          </a:lnTo>
                          <a:lnTo>
                            <a:pt x="16584" y="12651"/>
                          </a:lnTo>
                          <a:lnTo>
                            <a:pt x="16535" y="12749"/>
                          </a:lnTo>
                          <a:lnTo>
                            <a:pt x="16486" y="12871"/>
                          </a:lnTo>
                          <a:lnTo>
                            <a:pt x="16413" y="12944"/>
                          </a:lnTo>
                          <a:lnTo>
                            <a:pt x="16340" y="13042"/>
                          </a:lnTo>
                          <a:lnTo>
                            <a:pt x="16266" y="13140"/>
                          </a:lnTo>
                          <a:lnTo>
                            <a:pt x="16218" y="13237"/>
                          </a:lnTo>
                          <a:lnTo>
                            <a:pt x="16218" y="13335"/>
                          </a:lnTo>
                          <a:lnTo>
                            <a:pt x="16193" y="13482"/>
                          </a:lnTo>
                          <a:lnTo>
                            <a:pt x="16144" y="13555"/>
                          </a:lnTo>
                          <a:lnTo>
                            <a:pt x="16120" y="13628"/>
                          </a:lnTo>
                          <a:lnTo>
                            <a:pt x="16071" y="13653"/>
                          </a:lnTo>
                          <a:lnTo>
                            <a:pt x="15973" y="13653"/>
                          </a:lnTo>
                          <a:lnTo>
                            <a:pt x="15924" y="13628"/>
                          </a:lnTo>
                          <a:lnTo>
                            <a:pt x="15900" y="13555"/>
                          </a:lnTo>
                          <a:lnTo>
                            <a:pt x="15851" y="13433"/>
                          </a:lnTo>
                          <a:lnTo>
                            <a:pt x="15851" y="13286"/>
                          </a:lnTo>
                          <a:lnTo>
                            <a:pt x="15827" y="13140"/>
                          </a:lnTo>
                          <a:lnTo>
                            <a:pt x="15851" y="12969"/>
                          </a:lnTo>
                          <a:lnTo>
                            <a:pt x="15924" y="12798"/>
                          </a:lnTo>
                          <a:lnTo>
                            <a:pt x="15998" y="12627"/>
                          </a:lnTo>
                          <a:lnTo>
                            <a:pt x="16120" y="12480"/>
                          </a:lnTo>
                          <a:lnTo>
                            <a:pt x="16242" y="12383"/>
                          </a:lnTo>
                          <a:lnTo>
                            <a:pt x="16340" y="12309"/>
                          </a:lnTo>
                          <a:lnTo>
                            <a:pt x="16437" y="12260"/>
                          </a:lnTo>
                          <a:close/>
                          <a:moveTo>
                            <a:pt x="13922" y="3615"/>
                          </a:moveTo>
                          <a:lnTo>
                            <a:pt x="14239" y="3639"/>
                          </a:lnTo>
                          <a:lnTo>
                            <a:pt x="14483" y="3639"/>
                          </a:lnTo>
                          <a:lnTo>
                            <a:pt x="14679" y="3688"/>
                          </a:lnTo>
                          <a:lnTo>
                            <a:pt x="14777" y="3712"/>
                          </a:lnTo>
                          <a:lnTo>
                            <a:pt x="14825" y="3737"/>
                          </a:lnTo>
                          <a:lnTo>
                            <a:pt x="14874" y="3761"/>
                          </a:lnTo>
                          <a:lnTo>
                            <a:pt x="14923" y="3737"/>
                          </a:lnTo>
                          <a:lnTo>
                            <a:pt x="14972" y="3712"/>
                          </a:lnTo>
                          <a:lnTo>
                            <a:pt x="15045" y="3688"/>
                          </a:lnTo>
                          <a:lnTo>
                            <a:pt x="15143" y="3663"/>
                          </a:lnTo>
                          <a:lnTo>
                            <a:pt x="15485" y="3639"/>
                          </a:lnTo>
                          <a:lnTo>
                            <a:pt x="15900" y="4103"/>
                          </a:lnTo>
                          <a:lnTo>
                            <a:pt x="16291" y="4616"/>
                          </a:lnTo>
                          <a:lnTo>
                            <a:pt x="16633" y="5153"/>
                          </a:lnTo>
                          <a:lnTo>
                            <a:pt x="16926" y="5715"/>
                          </a:lnTo>
                          <a:lnTo>
                            <a:pt x="17194" y="6301"/>
                          </a:lnTo>
                          <a:lnTo>
                            <a:pt x="17390" y="6912"/>
                          </a:lnTo>
                          <a:lnTo>
                            <a:pt x="17561" y="7547"/>
                          </a:lnTo>
                          <a:lnTo>
                            <a:pt x="17683" y="8182"/>
                          </a:lnTo>
                          <a:lnTo>
                            <a:pt x="17414" y="8157"/>
                          </a:lnTo>
                          <a:lnTo>
                            <a:pt x="17317" y="8133"/>
                          </a:lnTo>
                          <a:lnTo>
                            <a:pt x="17268" y="8084"/>
                          </a:lnTo>
                          <a:lnTo>
                            <a:pt x="17219" y="8060"/>
                          </a:lnTo>
                          <a:lnTo>
                            <a:pt x="17146" y="8035"/>
                          </a:lnTo>
                          <a:lnTo>
                            <a:pt x="16975" y="8011"/>
                          </a:lnTo>
                          <a:lnTo>
                            <a:pt x="16877" y="7986"/>
                          </a:lnTo>
                          <a:lnTo>
                            <a:pt x="16779" y="7938"/>
                          </a:lnTo>
                          <a:lnTo>
                            <a:pt x="16682" y="7889"/>
                          </a:lnTo>
                          <a:lnTo>
                            <a:pt x="16584" y="7815"/>
                          </a:lnTo>
                          <a:lnTo>
                            <a:pt x="16511" y="7742"/>
                          </a:lnTo>
                          <a:lnTo>
                            <a:pt x="16437" y="7693"/>
                          </a:lnTo>
                          <a:lnTo>
                            <a:pt x="16364" y="7693"/>
                          </a:lnTo>
                          <a:lnTo>
                            <a:pt x="16315" y="7718"/>
                          </a:lnTo>
                          <a:lnTo>
                            <a:pt x="16291" y="7767"/>
                          </a:lnTo>
                          <a:lnTo>
                            <a:pt x="16291" y="7840"/>
                          </a:lnTo>
                          <a:lnTo>
                            <a:pt x="16340" y="7913"/>
                          </a:lnTo>
                          <a:lnTo>
                            <a:pt x="16413" y="8011"/>
                          </a:lnTo>
                          <a:lnTo>
                            <a:pt x="16486" y="8084"/>
                          </a:lnTo>
                          <a:lnTo>
                            <a:pt x="16584" y="8133"/>
                          </a:lnTo>
                          <a:lnTo>
                            <a:pt x="16706" y="8182"/>
                          </a:lnTo>
                          <a:lnTo>
                            <a:pt x="16779" y="8182"/>
                          </a:lnTo>
                          <a:lnTo>
                            <a:pt x="16877" y="8206"/>
                          </a:lnTo>
                          <a:lnTo>
                            <a:pt x="16975" y="8255"/>
                          </a:lnTo>
                          <a:lnTo>
                            <a:pt x="17072" y="8304"/>
                          </a:lnTo>
                          <a:lnTo>
                            <a:pt x="17170" y="8377"/>
                          </a:lnTo>
                          <a:lnTo>
                            <a:pt x="17194" y="8426"/>
                          </a:lnTo>
                          <a:lnTo>
                            <a:pt x="17219" y="8475"/>
                          </a:lnTo>
                          <a:lnTo>
                            <a:pt x="17194" y="8621"/>
                          </a:lnTo>
                          <a:lnTo>
                            <a:pt x="17097" y="8792"/>
                          </a:lnTo>
                          <a:lnTo>
                            <a:pt x="16975" y="8963"/>
                          </a:lnTo>
                          <a:lnTo>
                            <a:pt x="16804" y="9110"/>
                          </a:lnTo>
                          <a:lnTo>
                            <a:pt x="16657" y="9232"/>
                          </a:lnTo>
                          <a:lnTo>
                            <a:pt x="16511" y="9305"/>
                          </a:lnTo>
                          <a:lnTo>
                            <a:pt x="16413" y="9330"/>
                          </a:lnTo>
                          <a:lnTo>
                            <a:pt x="16242" y="9354"/>
                          </a:lnTo>
                          <a:lnTo>
                            <a:pt x="16169" y="9378"/>
                          </a:lnTo>
                          <a:lnTo>
                            <a:pt x="16120" y="9427"/>
                          </a:lnTo>
                          <a:lnTo>
                            <a:pt x="16071" y="9452"/>
                          </a:lnTo>
                          <a:lnTo>
                            <a:pt x="16022" y="9476"/>
                          </a:lnTo>
                          <a:lnTo>
                            <a:pt x="15973" y="9452"/>
                          </a:lnTo>
                          <a:lnTo>
                            <a:pt x="15924" y="9427"/>
                          </a:lnTo>
                          <a:lnTo>
                            <a:pt x="15900" y="9378"/>
                          </a:lnTo>
                          <a:lnTo>
                            <a:pt x="15851" y="9305"/>
                          </a:lnTo>
                          <a:lnTo>
                            <a:pt x="15827" y="9134"/>
                          </a:lnTo>
                          <a:lnTo>
                            <a:pt x="15802" y="9037"/>
                          </a:lnTo>
                          <a:lnTo>
                            <a:pt x="15729" y="8890"/>
                          </a:lnTo>
                          <a:lnTo>
                            <a:pt x="15607" y="8743"/>
                          </a:lnTo>
                          <a:lnTo>
                            <a:pt x="15460" y="8573"/>
                          </a:lnTo>
                          <a:lnTo>
                            <a:pt x="15314" y="8402"/>
                          </a:lnTo>
                          <a:lnTo>
                            <a:pt x="15192" y="8255"/>
                          </a:lnTo>
                          <a:lnTo>
                            <a:pt x="15094" y="8108"/>
                          </a:lnTo>
                          <a:lnTo>
                            <a:pt x="15070" y="8011"/>
                          </a:lnTo>
                          <a:lnTo>
                            <a:pt x="15070" y="7938"/>
                          </a:lnTo>
                          <a:lnTo>
                            <a:pt x="15045" y="7889"/>
                          </a:lnTo>
                          <a:lnTo>
                            <a:pt x="15021" y="7889"/>
                          </a:lnTo>
                          <a:lnTo>
                            <a:pt x="14972" y="7913"/>
                          </a:lnTo>
                          <a:lnTo>
                            <a:pt x="14948" y="7962"/>
                          </a:lnTo>
                          <a:lnTo>
                            <a:pt x="14899" y="8035"/>
                          </a:lnTo>
                          <a:lnTo>
                            <a:pt x="14874" y="8182"/>
                          </a:lnTo>
                          <a:lnTo>
                            <a:pt x="14899" y="8279"/>
                          </a:lnTo>
                          <a:lnTo>
                            <a:pt x="14972" y="8402"/>
                          </a:lnTo>
                          <a:lnTo>
                            <a:pt x="15045" y="8548"/>
                          </a:lnTo>
                          <a:lnTo>
                            <a:pt x="15167" y="8670"/>
                          </a:lnTo>
                          <a:lnTo>
                            <a:pt x="15265" y="8792"/>
                          </a:lnTo>
                          <a:lnTo>
                            <a:pt x="15363" y="8914"/>
                          </a:lnTo>
                          <a:lnTo>
                            <a:pt x="15436" y="9037"/>
                          </a:lnTo>
                          <a:lnTo>
                            <a:pt x="15460" y="9134"/>
                          </a:lnTo>
                          <a:lnTo>
                            <a:pt x="15460" y="9232"/>
                          </a:lnTo>
                          <a:lnTo>
                            <a:pt x="15509" y="9330"/>
                          </a:lnTo>
                          <a:lnTo>
                            <a:pt x="15558" y="9427"/>
                          </a:lnTo>
                          <a:lnTo>
                            <a:pt x="15631" y="9525"/>
                          </a:lnTo>
                          <a:lnTo>
                            <a:pt x="15753" y="9598"/>
                          </a:lnTo>
                          <a:lnTo>
                            <a:pt x="15900" y="9647"/>
                          </a:lnTo>
                          <a:lnTo>
                            <a:pt x="16047" y="9696"/>
                          </a:lnTo>
                          <a:lnTo>
                            <a:pt x="16218" y="9720"/>
                          </a:lnTo>
                          <a:lnTo>
                            <a:pt x="16364" y="9720"/>
                          </a:lnTo>
                          <a:lnTo>
                            <a:pt x="16486" y="9769"/>
                          </a:lnTo>
                          <a:lnTo>
                            <a:pt x="16559" y="9818"/>
                          </a:lnTo>
                          <a:lnTo>
                            <a:pt x="16584" y="9867"/>
                          </a:lnTo>
                          <a:lnTo>
                            <a:pt x="16584" y="9916"/>
                          </a:lnTo>
                          <a:lnTo>
                            <a:pt x="16559" y="10013"/>
                          </a:lnTo>
                          <a:lnTo>
                            <a:pt x="16437" y="10209"/>
                          </a:lnTo>
                          <a:lnTo>
                            <a:pt x="16242" y="10429"/>
                          </a:lnTo>
                          <a:lnTo>
                            <a:pt x="16022" y="10673"/>
                          </a:lnTo>
                          <a:lnTo>
                            <a:pt x="15802" y="10917"/>
                          </a:lnTo>
                          <a:lnTo>
                            <a:pt x="15631" y="11186"/>
                          </a:lnTo>
                          <a:lnTo>
                            <a:pt x="15485" y="11430"/>
                          </a:lnTo>
                          <a:lnTo>
                            <a:pt x="15460" y="11528"/>
                          </a:lnTo>
                          <a:lnTo>
                            <a:pt x="15460" y="11625"/>
                          </a:lnTo>
                          <a:lnTo>
                            <a:pt x="15460" y="11772"/>
                          </a:lnTo>
                          <a:lnTo>
                            <a:pt x="15485" y="11918"/>
                          </a:lnTo>
                          <a:lnTo>
                            <a:pt x="15509" y="12016"/>
                          </a:lnTo>
                          <a:lnTo>
                            <a:pt x="15558" y="12089"/>
                          </a:lnTo>
                          <a:lnTo>
                            <a:pt x="15583" y="12138"/>
                          </a:lnTo>
                          <a:lnTo>
                            <a:pt x="15607" y="12212"/>
                          </a:lnTo>
                          <a:lnTo>
                            <a:pt x="15631" y="12383"/>
                          </a:lnTo>
                          <a:lnTo>
                            <a:pt x="15607" y="12480"/>
                          </a:lnTo>
                          <a:lnTo>
                            <a:pt x="15509" y="12651"/>
                          </a:lnTo>
                          <a:lnTo>
                            <a:pt x="15363" y="12847"/>
                          </a:lnTo>
                          <a:lnTo>
                            <a:pt x="15167" y="13042"/>
                          </a:lnTo>
                          <a:lnTo>
                            <a:pt x="14972" y="13237"/>
                          </a:lnTo>
                          <a:lnTo>
                            <a:pt x="14825" y="13433"/>
                          </a:lnTo>
                          <a:lnTo>
                            <a:pt x="14728" y="13604"/>
                          </a:lnTo>
                          <a:lnTo>
                            <a:pt x="14679" y="13701"/>
                          </a:lnTo>
                          <a:lnTo>
                            <a:pt x="14654" y="13823"/>
                          </a:lnTo>
                          <a:lnTo>
                            <a:pt x="14581" y="13970"/>
                          </a:lnTo>
                          <a:lnTo>
                            <a:pt x="14459" y="14117"/>
                          </a:lnTo>
                          <a:lnTo>
                            <a:pt x="14313" y="14288"/>
                          </a:lnTo>
                          <a:lnTo>
                            <a:pt x="14142" y="14434"/>
                          </a:lnTo>
                          <a:lnTo>
                            <a:pt x="13995" y="14556"/>
                          </a:lnTo>
                          <a:lnTo>
                            <a:pt x="13848" y="14629"/>
                          </a:lnTo>
                          <a:lnTo>
                            <a:pt x="13726" y="14654"/>
                          </a:lnTo>
                          <a:lnTo>
                            <a:pt x="13653" y="14654"/>
                          </a:lnTo>
                          <a:lnTo>
                            <a:pt x="13555" y="14605"/>
                          </a:lnTo>
                          <a:lnTo>
                            <a:pt x="13458" y="14556"/>
                          </a:lnTo>
                          <a:lnTo>
                            <a:pt x="13360" y="14483"/>
                          </a:lnTo>
                          <a:lnTo>
                            <a:pt x="13287" y="14385"/>
                          </a:lnTo>
                          <a:lnTo>
                            <a:pt x="13213" y="14288"/>
                          </a:lnTo>
                          <a:lnTo>
                            <a:pt x="13189" y="14190"/>
                          </a:lnTo>
                          <a:lnTo>
                            <a:pt x="13165" y="14092"/>
                          </a:lnTo>
                          <a:lnTo>
                            <a:pt x="13140" y="13921"/>
                          </a:lnTo>
                          <a:lnTo>
                            <a:pt x="13116" y="13848"/>
                          </a:lnTo>
                          <a:lnTo>
                            <a:pt x="13067" y="13799"/>
                          </a:lnTo>
                          <a:lnTo>
                            <a:pt x="13043" y="13750"/>
                          </a:lnTo>
                          <a:lnTo>
                            <a:pt x="12994" y="13677"/>
                          </a:lnTo>
                          <a:lnTo>
                            <a:pt x="12969" y="13530"/>
                          </a:lnTo>
                          <a:lnTo>
                            <a:pt x="12945" y="13359"/>
                          </a:lnTo>
                          <a:lnTo>
                            <a:pt x="12920" y="13286"/>
                          </a:lnTo>
                          <a:lnTo>
                            <a:pt x="12872" y="13237"/>
                          </a:lnTo>
                          <a:lnTo>
                            <a:pt x="12847" y="13164"/>
                          </a:lnTo>
                          <a:lnTo>
                            <a:pt x="12823" y="13066"/>
                          </a:lnTo>
                          <a:lnTo>
                            <a:pt x="12798" y="12920"/>
                          </a:lnTo>
                          <a:lnTo>
                            <a:pt x="12774" y="12749"/>
                          </a:lnTo>
                          <a:lnTo>
                            <a:pt x="12798" y="12602"/>
                          </a:lnTo>
                          <a:lnTo>
                            <a:pt x="12823" y="12456"/>
                          </a:lnTo>
                          <a:lnTo>
                            <a:pt x="12847" y="12358"/>
                          </a:lnTo>
                          <a:lnTo>
                            <a:pt x="12872" y="12285"/>
                          </a:lnTo>
                          <a:lnTo>
                            <a:pt x="12920" y="12236"/>
                          </a:lnTo>
                          <a:lnTo>
                            <a:pt x="12945" y="12163"/>
                          </a:lnTo>
                          <a:lnTo>
                            <a:pt x="12969" y="11992"/>
                          </a:lnTo>
                          <a:lnTo>
                            <a:pt x="12945" y="11894"/>
                          </a:lnTo>
                          <a:lnTo>
                            <a:pt x="12896" y="11772"/>
                          </a:lnTo>
                          <a:lnTo>
                            <a:pt x="12798" y="11650"/>
                          </a:lnTo>
                          <a:lnTo>
                            <a:pt x="12701" y="11528"/>
                          </a:lnTo>
                          <a:lnTo>
                            <a:pt x="12578" y="11381"/>
                          </a:lnTo>
                          <a:lnTo>
                            <a:pt x="12481" y="11210"/>
                          </a:lnTo>
                          <a:lnTo>
                            <a:pt x="12432" y="11015"/>
                          </a:lnTo>
                          <a:lnTo>
                            <a:pt x="12408" y="10844"/>
                          </a:lnTo>
                          <a:lnTo>
                            <a:pt x="12408" y="10697"/>
                          </a:lnTo>
                          <a:lnTo>
                            <a:pt x="12383" y="10551"/>
                          </a:lnTo>
                          <a:lnTo>
                            <a:pt x="12334" y="10453"/>
                          </a:lnTo>
                          <a:lnTo>
                            <a:pt x="12310" y="10380"/>
                          </a:lnTo>
                          <a:lnTo>
                            <a:pt x="12261" y="10331"/>
                          </a:lnTo>
                          <a:lnTo>
                            <a:pt x="12188" y="10307"/>
                          </a:lnTo>
                          <a:lnTo>
                            <a:pt x="12017" y="10282"/>
                          </a:lnTo>
                          <a:lnTo>
                            <a:pt x="11870" y="10307"/>
                          </a:lnTo>
                          <a:lnTo>
                            <a:pt x="11797" y="10331"/>
                          </a:lnTo>
                          <a:lnTo>
                            <a:pt x="11748" y="10380"/>
                          </a:lnTo>
                          <a:lnTo>
                            <a:pt x="11675" y="10429"/>
                          </a:lnTo>
                          <a:lnTo>
                            <a:pt x="11553" y="10453"/>
                          </a:lnTo>
                          <a:lnTo>
                            <a:pt x="11406" y="10478"/>
                          </a:lnTo>
                          <a:lnTo>
                            <a:pt x="11260" y="10478"/>
                          </a:lnTo>
                          <a:lnTo>
                            <a:pt x="11089" y="10453"/>
                          </a:lnTo>
                          <a:lnTo>
                            <a:pt x="10893" y="10355"/>
                          </a:lnTo>
                          <a:lnTo>
                            <a:pt x="10674" y="10233"/>
                          </a:lnTo>
                          <a:lnTo>
                            <a:pt x="10503" y="10087"/>
                          </a:lnTo>
                          <a:lnTo>
                            <a:pt x="10429" y="10013"/>
                          </a:lnTo>
                          <a:lnTo>
                            <a:pt x="10356" y="9891"/>
                          </a:lnTo>
                          <a:lnTo>
                            <a:pt x="10234" y="9598"/>
                          </a:lnTo>
                          <a:lnTo>
                            <a:pt x="10161" y="9281"/>
                          </a:lnTo>
                          <a:lnTo>
                            <a:pt x="10112" y="8963"/>
                          </a:lnTo>
                          <a:lnTo>
                            <a:pt x="10136" y="8792"/>
                          </a:lnTo>
                          <a:lnTo>
                            <a:pt x="10161" y="8621"/>
                          </a:lnTo>
                          <a:lnTo>
                            <a:pt x="10258" y="8279"/>
                          </a:lnTo>
                          <a:lnTo>
                            <a:pt x="10332" y="8108"/>
                          </a:lnTo>
                          <a:lnTo>
                            <a:pt x="10405" y="7962"/>
                          </a:lnTo>
                          <a:lnTo>
                            <a:pt x="10503" y="7815"/>
                          </a:lnTo>
                          <a:lnTo>
                            <a:pt x="10600" y="7718"/>
                          </a:lnTo>
                          <a:lnTo>
                            <a:pt x="10796" y="7522"/>
                          </a:lnTo>
                          <a:lnTo>
                            <a:pt x="10991" y="7376"/>
                          </a:lnTo>
                          <a:lnTo>
                            <a:pt x="11162" y="7278"/>
                          </a:lnTo>
                          <a:lnTo>
                            <a:pt x="11260" y="7229"/>
                          </a:lnTo>
                          <a:lnTo>
                            <a:pt x="11431" y="7205"/>
                          </a:lnTo>
                          <a:lnTo>
                            <a:pt x="11504" y="7180"/>
                          </a:lnTo>
                          <a:lnTo>
                            <a:pt x="11553" y="7132"/>
                          </a:lnTo>
                          <a:lnTo>
                            <a:pt x="11626" y="7107"/>
                          </a:lnTo>
                          <a:lnTo>
                            <a:pt x="11724" y="7083"/>
                          </a:lnTo>
                          <a:lnTo>
                            <a:pt x="11870" y="7058"/>
                          </a:lnTo>
                          <a:lnTo>
                            <a:pt x="12188" y="7058"/>
                          </a:lnTo>
                          <a:lnTo>
                            <a:pt x="12359" y="7107"/>
                          </a:lnTo>
                          <a:lnTo>
                            <a:pt x="12481" y="7156"/>
                          </a:lnTo>
                          <a:lnTo>
                            <a:pt x="12603" y="7229"/>
                          </a:lnTo>
                          <a:lnTo>
                            <a:pt x="12676" y="7303"/>
                          </a:lnTo>
                          <a:lnTo>
                            <a:pt x="12774" y="7376"/>
                          </a:lnTo>
                          <a:lnTo>
                            <a:pt x="12896" y="7425"/>
                          </a:lnTo>
                          <a:lnTo>
                            <a:pt x="12969" y="7425"/>
                          </a:lnTo>
                          <a:lnTo>
                            <a:pt x="13140" y="7449"/>
                          </a:lnTo>
                          <a:lnTo>
                            <a:pt x="13213" y="7498"/>
                          </a:lnTo>
                          <a:lnTo>
                            <a:pt x="13262" y="7522"/>
                          </a:lnTo>
                          <a:lnTo>
                            <a:pt x="13311" y="7547"/>
                          </a:lnTo>
                          <a:lnTo>
                            <a:pt x="13360" y="7571"/>
                          </a:lnTo>
                          <a:lnTo>
                            <a:pt x="13409" y="7547"/>
                          </a:lnTo>
                          <a:lnTo>
                            <a:pt x="13458" y="7522"/>
                          </a:lnTo>
                          <a:lnTo>
                            <a:pt x="13507" y="7498"/>
                          </a:lnTo>
                          <a:lnTo>
                            <a:pt x="13580" y="7449"/>
                          </a:lnTo>
                          <a:lnTo>
                            <a:pt x="13726" y="7425"/>
                          </a:lnTo>
                          <a:lnTo>
                            <a:pt x="13897" y="7449"/>
                          </a:lnTo>
                          <a:lnTo>
                            <a:pt x="13971" y="7498"/>
                          </a:lnTo>
                          <a:lnTo>
                            <a:pt x="14019" y="7522"/>
                          </a:lnTo>
                          <a:lnTo>
                            <a:pt x="14093" y="7571"/>
                          </a:lnTo>
                          <a:lnTo>
                            <a:pt x="14190" y="7596"/>
                          </a:lnTo>
                          <a:lnTo>
                            <a:pt x="14337" y="7620"/>
                          </a:lnTo>
                          <a:lnTo>
                            <a:pt x="14654" y="7620"/>
                          </a:lnTo>
                          <a:lnTo>
                            <a:pt x="14801" y="7596"/>
                          </a:lnTo>
                          <a:lnTo>
                            <a:pt x="14899" y="7571"/>
                          </a:lnTo>
                          <a:lnTo>
                            <a:pt x="14972" y="7522"/>
                          </a:lnTo>
                          <a:lnTo>
                            <a:pt x="15021" y="7473"/>
                          </a:lnTo>
                          <a:lnTo>
                            <a:pt x="15045" y="7400"/>
                          </a:lnTo>
                          <a:lnTo>
                            <a:pt x="15070" y="7229"/>
                          </a:lnTo>
                          <a:lnTo>
                            <a:pt x="15070" y="7205"/>
                          </a:lnTo>
                          <a:lnTo>
                            <a:pt x="15045" y="7156"/>
                          </a:lnTo>
                          <a:lnTo>
                            <a:pt x="14948" y="7107"/>
                          </a:lnTo>
                          <a:lnTo>
                            <a:pt x="14825" y="7058"/>
                          </a:lnTo>
                          <a:lnTo>
                            <a:pt x="14679" y="7058"/>
                          </a:lnTo>
                          <a:lnTo>
                            <a:pt x="14532" y="7034"/>
                          </a:lnTo>
                          <a:lnTo>
                            <a:pt x="14361" y="6985"/>
                          </a:lnTo>
                          <a:lnTo>
                            <a:pt x="14215" y="6936"/>
                          </a:lnTo>
                          <a:lnTo>
                            <a:pt x="14117" y="6863"/>
                          </a:lnTo>
                          <a:lnTo>
                            <a:pt x="14019" y="6790"/>
                          </a:lnTo>
                          <a:lnTo>
                            <a:pt x="13922" y="6716"/>
                          </a:lnTo>
                          <a:lnTo>
                            <a:pt x="13824" y="6692"/>
                          </a:lnTo>
                          <a:lnTo>
                            <a:pt x="13726" y="6668"/>
                          </a:lnTo>
                          <a:lnTo>
                            <a:pt x="13653" y="6643"/>
                          </a:lnTo>
                          <a:lnTo>
                            <a:pt x="13555" y="6619"/>
                          </a:lnTo>
                          <a:lnTo>
                            <a:pt x="13458" y="6545"/>
                          </a:lnTo>
                          <a:lnTo>
                            <a:pt x="13360" y="6472"/>
                          </a:lnTo>
                          <a:lnTo>
                            <a:pt x="13287" y="6399"/>
                          </a:lnTo>
                          <a:lnTo>
                            <a:pt x="13189" y="6374"/>
                          </a:lnTo>
                          <a:lnTo>
                            <a:pt x="13116" y="6350"/>
                          </a:lnTo>
                          <a:lnTo>
                            <a:pt x="13067" y="6374"/>
                          </a:lnTo>
                          <a:lnTo>
                            <a:pt x="13018" y="6399"/>
                          </a:lnTo>
                          <a:lnTo>
                            <a:pt x="12945" y="6399"/>
                          </a:lnTo>
                          <a:lnTo>
                            <a:pt x="12872" y="6350"/>
                          </a:lnTo>
                          <a:lnTo>
                            <a:pt x="12774" y="6277"/>
                          </a:lnTo>
                          <a:lnTo>
                            <a:pt x="12701" y="6228"/>
                          </a:lnTo>
                          <a:lnTo>
                            <a:pt x="12627" y="6179"/>
                          </a:lnTo>
                          <a:lnTo>
                            <a:pt x="12505" y="6179"/>
                          </a:lnTo>
                          <a:lnTo>
                            <a:pt x="12456" y="6228"/>
                          </a:lnTo>
                          <a:lnTo>
                            <a:pt x="12383" y="6252"/>
                          </a:lnTo>
                          <a:lnTo>
                            <a:pt x="12212" y="6277"/>
                          </a:lnTo>
                          <a:lnTo>
                            <a:pt x="12114" y="6326"/>
                          </a:lnTo>
                          <a:lnTo>
                            <a:pt x="11968" y="6399"/>
                          </a:lnTo>
                          <a:lnTo>
                            <a:pt x="11797" y="6521"/>
                          </a:lnTo>
                          <a:lnTo>
                            <a:pt x="11650" y="6668"/>
                          </a:lnTo>
                          <a:lnTo>
                            <a:pt x="11479" y="6814"/>
                          </a:lnTo>
                          <a:lnTo>
                            <a:pt x="11309" y="6936"/>
                          </a:lnTo>
                          <a:lnTo>
                            <a:pt x="11186" y="7009"/>
                          </a:lnTo>
                          <a:lnTo>
                            <a:pt x="11064" y="7058"/>
                          </a:lnTo>
                          <a:lnTo>
                            <a:pt x="10918" y="7009"/>
                          </a:lnTo>
                          <a:lnTo>
                            <a:pt x="10844" y="6985"/>
                          </a:lnTo>
                          <a:lnTo>
                            <a:pt x="10796" y="6961"/>
                          </a:lnTo>
                          <a:lnTo>
                            <a:pt x="10747" y="6912"/>
                          </a:lnTo>
                          <a:lnTo>
                            <a:pt x="10722" y="6838"/>
                          </a:lnTo>
                          <a:lnTo>
                            <a:pt x="10698" y="6668"/>
                          </a:lnTo>
                          <a:lnTo>
                            <a:pt x="10722" y="6497"/>
                          </a:lnTo>
                          <a:lnTo>
                            <a:pt x="10747" y="6423"/>
                          </a:lnTo>
                          <a:lnTo>
                            <a:pt x="10796" y="6374"/>
                          </a:lnTo>
                          <a:lnTo>
                            <a:pt x="10844" y="6350"/>
                          </a:lnTo>
                          <a:lnTo>
                            <a:pt x="10967" y="6326"/>
                          </a:lnTo>
                          <a:lnTo>
                            <a:pt x="11113" y="6301"/>
                          </a:lnTo>
                          <a:lnTo>
                            <a:pt x="11260" y="6277"/>
                          </a:lnTo>
                          <a:lnTo>
                            <a:pt x="11406" y="6277"/>
                          </a:lnTo>
                          <a:lnTo>
                            <a:pt x="11528" y="6228"/>
                          </a:lnTo>
                          <a:lnTo>
                            <a:pt x="11602" y="6179"/>
                          </a:lnTo>
                          <a:lnTo>
                            <a:pt x="11626" y="6130"/>
                          </a:lnTo>
                          <a:lnTo>
                            <a:pt x="11650" y="6106"/>
                          </a:lnTo>
                          <a:lnTo>
                            <a:pt x="11602" y="5935"/>
                          </a:lnTo>
                          <a:lnTo>
                            <a:pt x="11577" y="5862"/>
                          </a:lnTo>
                          <a:lnTo>
                            <a:pt x="11553" y="5813"/>
                          </a:lnTo>
                          <a:lnTo>
                            <a:pt x="11504" y="5764"/>
                          </a:lnTo>
                          <a:lnTo>
                            <a:pt x="11504" y="5715"/>
                          </a:lnTo>
                          <a:lnTo>
                            <a:pt x="11504" y="5666"/>
                          </a:lnTo>
                          <a:lnTo>
                            <a:pt x="11553" y="5617"/>
                          </a:lnTo>
                          <a:lnTo>
                            <a:pt x="11602" y="5593"/>
                          </a:lnTo>
                          <a:lnTo>
                            <a:pt x="11675" y="5544"/>
                          </a:lnTo>
                          <a:lnTo>
                            <a:pt x="11821" y="5520"/>
                          </a:lnTo>
                          <a:lnTo>
                            <a:pt x="11919" y="5520"/>
                          </a:lnTo>
                          <a:lnTo>
                            <a:pt x="12017" y="5471"/>
                          </a:lnTo>
                          <a:lnTo>
                            <a:pt x="12114" y="5398"/>
                          </a:lnTo>
                          <a:lnTo>
                            <a:pt x="12212" y="5324"/>
                          </a:lnTo>
                          <a:lnTo>
                            <a:pt x="12285" y="5251"/>
                          </a:lnTo>
                          <a:lnTo>
                            <a:pt x="12359" y="5153"/>
                          </a:lnTo>
                          <a:lnTo>
                            <a:pt x="12383" y="5031"/>
                          </a:lnTo>
                          <a:lnTo>
                            <a:pt x="12408" y="4958"/>
                          </a:lnTo>
                          <a:lnTo>
                            <a:pt x="12383" y="4787"/>
                          </a:lnTo>
                          <a:lnTo>
                            <a:pt x="12334" y="4714"/>
                          </a:lnTo>
                          <a:lnTo>
                            <a:pt x="12310" y="4665"/>
                          </a:lnTo>
                          <a:lnTo>
                            <a:pt x="12310" y="4640"/>
                          </a:lnTo>
                          <a:lnTo>
                            <a:pt x="12310" y="4592"/>
                          </a:lnTo>
                          <a:lnTo>
                            <a:pt x="12383" y="4469"/>
                          </a:lnTo>
                          <a:lnTo>
                            <a:pt x="12505" y="4298"/>
                          </a:lnTo>
                          <a:lnTo>
                            <a:pt x="12701" y="4103"/>
                          </a:lnTo>
                          <a:lnTo>
                            <a:pt x="12798" y="4005"/>
                          </a:lnTo>
                          <a:lnTo>
                            <a:pt x="12945" y="3908"/>
                          </a:lnTo>
                          <a:lnTo>
                            <a:pt x="13091" y="3834"/>
                          </a:lnTo>
                          <a:lnTo>
                            <a:pt x="13262" y="3761"/>
                          </a:lnTo>
                          <a:lnTo>
                            <a:pt x="13604" y="3663"/>
                          </a:lnTo>
                          <a:lnTo>
                            <a:pt x="13775" y="3639"/>
                          </a:lnTo>
                          <a:lnTo>
                            <a:pt x="13922" y="3615"/>
                          </a:lnTo>
                          <a:close/>
                          <a:moveTo>
                            <a:pt x="6888" y="2467"/>
                          </a:moveTo>
                          <a:lnTo>
                            <a:pt x="6986" y="2491"/>
                          </a:lnTo>
                          <a:lnTo>
                            <a:pt x="7083" y="2516"/>
                          </a:lnTo>
                          <a:lnTo>
                            <a:pt x="7132" y="2540"/>
                          </a:lnTo>
                          <a:lnTo>
                            <a:pt x="7181" y="2589"/>
                          </a:lnTo>
                          <a:lnTo>
                            <a:pt x="7181" y="2638"/>
                          </a:lnTo>
                          <a:lnTo>
                            <a:pt x="7181" y="2711"/>
                          </a:lnTo>
                          <a:lnTo>
                            <a:pt x="7132" y="2784"/>
                          </a:lnTo>
                          <a:lnTo>
                            <a:pt x="7083" y="2858"/>
                          </a:lnTo>
                          <a:lnTo>
                            <a:pt x="6937" y="3028"/>
                          </a:lnTo>
                          <a:lnTo>
                            <a:pt x="6864" y="3175"/>
                          </a:lnTo>
                          <a:lnTo>
                            <a:pt x="6839" y="3322"/>
                          </a:lnTo>
                          <a:lnTo>
                            <a:pt x="6864" y="3395"/>
                          </a:lnTo>
                          <a:lnTo>
                            <a:pt x="6888" y="3419"/>
                          </a:lnTo>
                          <a:lnTo>
                            <a:pt x="6961" y="3517"/>
                          </a:lnTo>
                          <a:lnTo>
                            <a:pt x="7010" y="3615"/>
                          </a:lnTo>
                          <a:lnTo>
                            <a:pt x="7059" y="3712"/>
                          </a:lnTo>
                          <a:lnTo>
                            <a:pt x="7083" y="3810"/>
                          </a:lnTo>
                          <a:lnTo>
                            <a:pt x="7059" y="3908"/>
                          </a:lnTo>
                          <a:lnTo>
                            <a:pt x="7010" y="4005"/>
                          </a:lnTo>
                          <a:lnTo>
                            <a:pt x="6961" y="4103"/>
                          </a:lnTo>
                          <a:lnTo>
                            <a:pt x="6888" y="4201"/>
                          </a:lnTo>
                          <a:lnTo>
                            <a:pt x="6839" y="4225"/>
                          </a:lnTo>
                          <a:lnTo>
                            <a:pt x="6644" y="4225"/>
                          </a:lnTo>
                          <a:lnTo>
                            <a:pt x="6473" y="4128"/>
                          </a:lnTo>
                          <a:lnTo>
                            <a:pt x="6302" y="4005"/>
                          </a:lnTo>
                          <a:lnTo>
                            <a:pt x="6155" y="3859"/>
                          </a:lnTo>
                          <a:lnTo>
                            <a:pt x="5984" y="3786"/>
                          </a:lnTo>
                          <a:lnTo>
                            <a:pt x="5838" y="3761"/>
                          </a:lnTo>
                          <a:lnTo>
                            <a:pt x="5789" y="3786"/>
                          </a:lnTo>
                          <a:lnTo>
                            <a:pt x="5740" y="3810"/>
                          </a:lnTo>
                          <a:lnTo>
                            <a:pt x="5642" y="3883"/>
                          </a:lnTo>
                          <a:lnTo>
                            <a:pt x="5545" y="3957"/>
                          </a:lnTo>
                          <a:lnTo>
                            <a:pt x="5447" y="3981"/>
                          </a:lnTo>
                          <a:lnTo>
                            <a:pt x="5349" y="4005"/>
                          </a:lnTo>
                          <a:lnTo>
                            <a:pt x="5203" y="4030"/>
                          </a:lnTo>
                          <a:lnTo>
                            <a:pt x="5129" y="4054"/>
                          </a:lnTo>
                          <a:lnTo>
                            <a:pt x="5081" y="4103"/>
                          </a:lnTo>
                          <a:lnTo>
                            <a:pt x="5032" y="4128"/>
                          </a:lnTo>
                          <a:lnTo>
                            <a:pt x="4959" y="4152"/>
                          </a:lnTo>
                          <a:lnTo>
                            <a:pt x="4788" y="4201"/>
                          </a:lnTo>
                          <a:lnTo>
                            <a:pt x="4690" y="4201"/>
                          </a:lnTo>
                          <a:lnTo>
                            <a:pt x="4592" y="4250"/>
                          </a:lnTo>
                          <a:lnTo>
                            <a:pt x="4494" y="4298"/>
                          </a:lnTo>
                          <a:lnTo>
                            <a:pt x="4397" y="4372"/>
                          </a:lnTo>
                          <a:lnTo>
                            <a:pt x="4372" y="4421"/>
                          </a:lnTo>
                          <a:lnTo>
                            <a:pt x="4372" y="4494"/>
                          </a:lnTo>
                          <a:lnTo>
                            <a:pt x="4372" y="4616"/>
                          </a:lnTo>
                          <a:lnTo>
                            <a:pt x="4470" y="4787"/>
                          </a:lnTo>
                          <a:lnTo>
                            <a:pt x="4592" y="4958"/>
                          </a:lnTo>
                          <a:lnTo>
                            <a:pt x="4690" y="5031"/>
                          </a:lnTo>
                          <a:lnTo>
                            <a:pt x="4788" y="5056"/>
                          </a:lnTo>
                          <a:lnTo>
                            <a:pt x="4885" y="5080"/>
                          </a:lnTo>
                          <a:lnTo>
                            <a:pt x="5007" y="5080"/>
                          </a:lnTo>
                          <a:lnTo>
                            <a:pt x="5129" y="5056"/>
                          </a:lnTo>
                          <a:lnTo>
                            <a:pt x="5227" y="5007"/>
                          </a:lnTo>
                          <a:lnTo>
                            <a:pt x="5349" y="4933"/>
                          </a:lnTo>
                          <a:lnTo>
                            <a:pt x="5447" y="4860"/>
                          </a:lnTo>
                          <a:lnTo>
                            <a:pt x="5642" y="4665"/>
                          </a:lnTo>
                          <a:lnTo>
                            <a:pt x="5838" y="4518"/>
                          </a:lnTo>
                          <a:lnTo>
                            <a:pt x="6009" y="4421"/>
                          </a:lnTo>
                          <a:lnTo>
                            <a:pt x="6131" y="4372"/>
                          </a:lnTo>
                          <a:lnTo>
                            <a:pt x="6204" y="4396"/>
                          </a:lnTo>
                          <a:lnTo>
                            <a:pt x="6253" y="4445"/>
                          </a:lnTo>
                          <a:lnTo>
                            <a:pt x="6302" y="4494"/>
                          </a:lnTo>
                          <a:lnTo>
                            <a:pt x="6302" y="4567"/>
                          </a:lnTo>
                          <a:lnTo>
                            <a:pt x="6326" y="4640"/>
                          </a:lnTo>
                          <a:lnTo>
                            <a:pt x="6375" y="4714"/>
                          </a:lnTo>
                          <a:lnTo>
                            <a:pt x="6424" y="4738"/>
                          </a:lnTo>
                          <a:lnTo>
                            <a:pt x="6497" y="4763"/>
                          </a:lnTo>
                          <a:lnTo>
                            <a:pt x="6595" y="4787"/>
                          </a:lnTo>
                          <a:lnTo>
                            <a:pt x="6693" y="4811"/>
                          </a:lnTo>
                          <a:lnTo>
                            <a:pt x="6790" y="4885"/>
                          </a:lnTo>
                          <a:lnTo>
                            <a:pt x="6888" y="4958"/>
                          </a:lnTo>
                          <a:lnTo>
                            <a:pt x="6937" y="5031"/>
                          </a:lnTo>
                          <a:lnTo>
                            <a:pt x="6961" y="5153"/>
                          </a:lnTo>
                          <a:lnTo>
                            <a:pt x="6937" y="5251"/>
                          </a:lnTo>
                          <a:lnTo>
                            <a:pt x="6888" y="5324"/>
                          </a:lnTo>
                          <a:lnTo>
                            <a:pt x="6790" y="5398"/>
                          </a:lnTo>
                          <a:lnTo>
                            <a:pt x="6693" y="5471"/>
                          </a:lnTo>
                          <a:lnTo>
                            <a:pt x="6595" y="5520"/>
                          </a:lnTo>
                          <a:lnTo>
                            <a:pt x="6497" y="5520"/>
                          </a:lnTo>
                          <a:lnTo>
                            <a:pt x="6399" y="5544"/>
                          </a:lnTo>
                          <a:lnTo>
                            <a:pt x="6253" y="5642"/>
                          </a:lnTo>
                          <a:lnTo>
                            <a:pt x="6082" y="5764"/>
                          </a:lnTo>
                          <a:lnTo>
                            <a:pt x="5935" y="5910"/>
                          </a:lnTo>
                          <a:lnTo>
                            <a:pt x="5764" y="6057"/>
                          </a:lnTo>
                          <a:lnTo>
                            <a:pt x="5594" y="6179"/>
                          </a:lnTo>
                          <a:lnTo>
                            <a:pt x="5471" y="6252"/>
                          </a:lnTo>
                          <a:lnTo>
                            <a:pt x="5349" y="6277"/>
                          </a:lnTo>
                          <a:lnTo>
                            <a:pt x="5227" y="6326"/>
                          </a:lnTo>
                          <a:lnTo>
                            <a:pt x="5056" y="6448"/>
                          </a:lnTo>
                          <a:lnTo>
                            <a:pt x="4812" y="6643"/>
                          </a:lnTo>
                          <a:lnTo>
                            <a:pt x="4568" y="6887"/>
                          </a:lnTo>
                          <a:lnTo>
                            <a:pt x="4226" y="7229"/>
                          </a:lnTo>
                          <a:lnTo>
                            <a:pt x="4104" y="7327"/>
                          </a:lnTo>
                          <a:lnTo>
                            <a:pt x="3957" y="7449"/>
                          </a:lnTo>
                          <a:lnTo>
                            <a:pt x="3640" y="7644"/>
                          </a:lnTo>
                          <a:lnTo>
                            <a:pt x="3347" y="7767"/>
                          </a:lnTo>
                          <a:lnTo>
                            <a:pt x="3200" y="7791"/>
                          </a:lnTo>
                          <a:lnTo>
                            <a:pt x="3078" y="7815"/>
                          </a:lnTo>
                          <a:lnTo>
                            <a:pt x="2834" y="7815"/>
                          </a:lnTo>
                          <a:lnTo>
                            <a:pt x="2614" y="7864"/>
                          </a:lnTo>
                          <a:lnTo>
                            <a:pt x="2443" y="7938"/>
                          </a:lnTo>
                          <a:lnTo>
                            <a:pt x="2321" y="8011"/>
                          </a:lnTo>
                          <a:lnTo>
                            <a:pt x="2248" y="8084"/>
                          </a:lnTo>
                          <a:lnTo>
                            <a:pt x="2174" y="8182"/>
                          </a:lnTo>
                          <a:lnTo>
                            <a:pt x="2125" y="8279"/>
                          </a:lnTo>
                          <a:lnTo>
                            <a:pt x="2125" y="8377"/>
                          </a:lnTo>
                          <a:lnTo>
                            <a:pt x="2125" y="8475"/>
                          </a:lnTo>
                          <a:lnTo>
                            <a:pt x="2174" y="8573"/>
                          </a:lnTo>
                          <a:lnTo>
                            <a:pt x="2248" y="8670"/>
                          </a:lnTo>
                          <a:lnTo>
                            <a:pt x="2321" y="8768"/>
                          </a:lnTo>
                          <a:lnTo>
                            <a:pt x="2394" y="8841"/>
                          </a:lnTo>
                          <a:lnTo>
                            <a:pt x="2492" y="8890"/>
                          </a:lnTo>
                          <a:lnTo>
                            <a:pt x="2614" y="8939"/>
                          </a:lnTo>
                          <a:lnTo>
                            <a:pt x="2687" y="8939"/>
                          </a:lnTo>
                          <a:lnTo>
                            <a:pt x="2809" y="8988"/>
                          </a:lnTo>
                          <a:lnTo>
                            <a:pt x="2956" y="9085"/>
                          </a:lnTo>
                          <a:lnTo>
                            <a:pt x="3151" y="9232"/>
                          </a:lnTo>
                          <a:lnTo>
                            <a:pt x="3371" y="9427"/>
                          </a:lnTo>
                          <a:lnTo>
                            <a:pt x="3566" y="9623"/>
                          </a:lnTo>
                          <a:lnTo>
                            <a:pt x="3762" y="9769"/>
                          </a:lnTo>
                          <a:lnTo>
                            <a:pt x="3908" y="9867"/>
                          </a:lnTo>
                          <a:lnTo>
                            <a:pt x="4030" y="9891"/>
                          </a:lnTo>
                          <a:lnTo>
                            <a:pt x="4177" y="9867"/>
                          </a:lnTo>
                          <a:lnTo>
                            <a:pt x="4250" y="9843"/>
                          </a:lnTo>
                          <a:lnTo>
                            <a:pt x="4324" y="9818"/>
                          </a:lnTo>
                          <a:lnTo>
                            <a:pt x="4372" y="9769"/>
                          </a:lnTo>
                          <a:lnTo>
                            <a:pt x="4494" y="9745"/>
                          </a:lnTo>
                          <a:lnTo>
                            <a:pt x="4641" y="9720"/>
                          </a:lnTo>
                          <a:lnTo>
                            <a:pt x="4959" y="9720"/>
                          </a:lnTo>
                          <a:lnTo>
                            <a:pt x="5105" y="9769"/>
                          </a:lnTo>
                          <a:lnTo>
                            <a:pt x="5252" y="9818"/>
                          </a:lnTo>
                          <a:lnTo>
                            <a:pt x="5349" y="9916"/>
                          </a:lnTo>
                          <a:lnTo>
                            <a:pt x="5447" y="9989"/>
                          </a:lnTo>
                          <a:lnTo>
                            <a:pt x="5545" y="10038"/>
                          </a:lnTo>
                          <a:lnTo>
                            <a:pt x="5642" y="10087"/>
                          </a:lnTo>
                          <a:lnTo>
                            <a:pt x="5740" y="10087"/>
                          </a:lnTo>
                          <a:lnTo>
                            <a:pt x="5838" y="10136"/>
                          </a:lnTo>
                          <a:lnTo>
                            <a:pt x="5984" y="10209"/>
                          </a:lnTo>
                          <a:lnTo>
                            <a:pt x="6155" y="10331"/>
                          </a:lnTo>
                          <a:lnTo>
                            <a:pt x="6302" y="10478"/>
                          </a:lnTo>
                          <a:lnTo>
                            <a:pt x="6473" y="10624"/>
                          </a:lnTo>
                          <a:lnTo>
                            <a:pt x="6644" y="10746"/>
                          </a:lnTo>
                          <a:lnTo>
                            <a:pt x="6790" y="10819"/>
                          </a:lnTo>
                          <a:lnTo>
                            <a:pt x="6888" y="10844"/>
                          </a:lnTo>
                          <a:lnTo>
                            <a:pt x="6961" y="10868"/>
                          </a:lnTo>
                          <a:lnTo>
                            <a:pt x="7083" y="10917"/>
                          </a:lnTo>
                          <a:lnTo>
                            <a:pt x="7181" y="10966"/>
                          </a:lnTo>
                          <a:lnTo>
                            <a:pt x="7254" y="11039"/>
                          </a:lnTo>
                          <a:lnTo>
                            <a:pt x="7352" y="11113"/>
                          </a:lnTo>
                          <a:lnTo>
                            <a:pt x="7450" y="11186"/>
                          </a:lnTo>
                          <a:lnTo>
                            <a:pt x="7547" y="11210"/>
                          </a:lnTo>
                          <a:lnTo>
                            <a:pt x="7645" y="11235"/>
                          </a:lnTo>
                          <a:lnTo>
                            <a:pt x="7743" y="11259"/>
                          </a:lnTo>
                          <a:lnTo>
                            <a:pt x="7840" y="11283"/>
                          </a:lnTo>
                          <a:lnTo>
                            <a:pt x="7938" y="11357"/>
                          </a:lnTo>
                          <a:lnTo>
                            <a:pt x="8036" y="11430"/>
                          </a:lnTo>
                          <a:lnTo>
                            <a:pt x="8109" y="11528"/>
                          </a:lnTo>
                          <a:lnTo>
                            <a:pt x="8158" y="11625"/>
                          </a:lnTo>
                          <a:lnTo>
                            <a:pt x="8207" y="11723"/>
                          </a:lnTo>
                          <a:lnTo>
                            <a:pt x="8207" y="11796"/>
                          </a:lnTo>
                          <a:lnTo>
                            <a:pt x="8207" y="11894"/>
                          </a:lnTo>
                          <a:lnTo>
                            <a:pt x="8158" y="11992"/>
                          </a:lnTo>
                          <a:lnTo>
                            <a:pt x="8109" y="12089"/>
                          </a:lnTo>
                          <a:lnTo>
                            <a:pt x="8036" y="12187"/>
                          </a:lnTo>
                          <a:lnTo>
                            <a:pt x="7963" y="12285"/>
                          </a:lnTo>
                          <a:lnTo>
                            <a:pt x="7889" y="12383"/>
                          </a:lnTo>
                          <a:lnTo>
                            <a:pt x="7840" y="12480"/>
                          </a:lnTo>
                          <a:lnTo>
                            <a:pt x="7840" y="12578"/>
                          </a:lnTo>
                          <a:lnTo>
                            <a:pt x="7816" y="12676"/>
                          </a:lnTo>
                          <a:lnTo>
                            <a:pt x="7718" y="12822"/>
                          </a:lnTo>
                          <a:lnTo>
                            <a:pt x="7596" y="12969"/>
                          </a:lnTo>
                          <a:lnTo>
                            <a:pt x="7450" y="13140"/>
                          </a:lnTo>
                          <a:lnTo>
                            <a:pt x="7303" y="13311"/>
                          </a:lnTo>
                          <a:lnTo>
                            <a:pt x="7181" y="13457"/>
                          </a:lnTo>
                          <a:lnTo>
                            <a:pt x="7108" y="13604"/>
                          </a:lnTo>
                          <a:lnTo>
                            <a:pt x="7083" y="13701"/>
                          </a:lnTo>
                          <a:lnTo>
                            <a:pt x="7034" y="13823"/>
                          </a:lnTo>
                          <a:lnTo>
                            <a:pt x="6961" y="13970"/>
                          </a:lnTo>
                          <a:lnTo>
                            <a:pt x="6839" y="14117"/>
                          </a:lnTo>
                          <a:lnTo>
                            <a:pt x="6693" y="14288"/>
                          </a:lnTo>
                          <a:lnTo>
                            <a:pt x="6546" y="14434"/>
                          </a:lnTo>
                          <a:lnTo>
                            <a:pt x="6424" y="14605"/>
                          </a:lnTo>
                          <a:lnTo>
                            <a:pt x="6351" y="14752"/>
                          </a:lnTo>
                          <a:lnTo>
                            <a:pt x="6302" y="14849"/>
                          </a:lnTo>
                          <a:lnTo>
                            <a:pt x="6277" y="14947"/>
                          </a:lnTo>
                          <a:lnTo>
                            <a:pt x="6229" y="15069"/>
                          </a:lnTo>
                          <a:lnTo>
                            <a:pt x="6131" y="15216"/>
                          </a:lnTo>
                          <a:lnTo>
                            <a:pt x="6033" y="15338"/>
                          </a:lnTo>
                          <a:lnTo>
                            <a:pt x="5911" y="15460"/>
                          </a:lnTo>
                          <a:lnTo>
                            <a:pt x="5813" y="15582"/>
                          </a:lnTo>
                          <a:lnTo>
                            <a:pt x="5764" y="15704"/>
                          </a:lnTo>
                          <a:lnTo>
                            <a:pt x="5740" y="15802"/>
                          </a:lnTo>
                          <a:lnTo>
                            <a:pt x="5764" y="15973"/>
                          </a:lnTo>
                          <a:lnTo>
                            <a:pt x="5789" y="16046"/>
                          </a:lnTo>
                          <a:lnTo>
                            <a:pt x="5838" y="16095"/>
                          </a:lnTo>
                          <a:lnTo>
                            <a:pt x="5862" y="16144"/>
                          </a:lnTo>
                          <a:lnTo>
                            <a:pt x="5911" y="16217"/>
                          </a:lnTo>
                          <a:lnTo>
                            <a:pt x="5935" y="16388"/>
                          </a:lnTo>
                          <a:lnTo>
                            <a:pt x="5911" y="16461"/>
                          </a:lnTo>
                          <a:lnTo>
                            <a:pt x="5862" y="16510"/>
                          </a:lnTo>
                          <a:lnTo>
                            <a:pt x="5813" y="16559"/>
                          </a:lnTo>
                          <a:lnTo>
                            <a:pt x="5642" y="16559"/>
                          </a:lnTo>
                          <a:lnTo>
                            <a:pt x="5545" y="16510"/>
                          </a:lnTo>
                          <a:lnTo>
                            <a:pt x="5447" y="16461"/>
                          </a:lnTo>
                          <a:lnTo>
                            <a:pt x="5349" y="16388"/>
                          </a:lnTo>
                          <a:lnTo>
                            <a:pt x="5276" y="16266"/>
                          </a:lnTo>
                          <a:lnTo>
                            <a:pt x="5227" y="16119"/>
                          </a:lnTo>
                          <a:lnTo>
                            <a:pt x="5178" y="15973"/>
                          </a:lnTo>
                          <a:lnTo>
                            <a:pt x="5178" y="15802"/>
                          </a:lnTo>
                          <a:lnTo>
                            <a:pt x="5154" y="15655"/>
                          </a:lnTo>
                          <a:lnTo>
                            <a:pt x="5105" y="15484"/>
                          </a:lnTo>
                          <a:lnTo>
                            <a:pt x="5056" y="15338"/>
                          </a:lnTo>
                          <a:lnTo>
                            <a:pt x="4983" y="15240"/>
                          </a:lnTo>
                          <a:lnTo>
                            <a:pt x="4934" y="15191"/>
                          </a:lnTo>
                          <a:lnTo>
                            <a:pt x="4910" y="15093"/>
                          </a:lnTo>
                          <a:lnTo>
                            <a:pt x="4836" y="14849"/>
                          </a:lnTo>
                          <a:lnTo>
                            <a:pt x="4812" y="14556"/>
                          </a:lnTo>
                          <a:lnTo>
                            <a:pt x="4788" y="14214"/>
                          </a:lnTo>
                          <a:lnTo>
                            <a:pt x="4788" y="13970"/>
                          </a:lnTo>
                          <a:lnTo>
                            <a:pt x="4788" y="13799"/>
                          </a:lnTo>
                          <a:lnTo>
                            <a:pt x="4739" y="13604"/>
                          </a:lnTo>
                          <a:lnTo>
                            <a:pt x="4714" y="13433"/>
                          </a:lnTo>
                          <a:lnTo>
                            <a:pt x="4641" y="13237"/>
                          </a:lnTo>
                          <a:lnTo>
                            <a:pt x="4568" y="13066"/>
                          </a:lnTo>
                          <a:lnTo>
                            <a:pt x="4494" y="12920"/>
                          </a:lnTo>
                          <a:lnTo>
                            <a:pt x="4397" y="12773"/>
                          </a:lnTo>
                          <a:lnTo>
                            <a:pt x="4324" y="12676"/>
                          </a:lnTo>
                          <a:lnTo>
                            <a:pt x="4128" y="12456"/>
                          </a:lnTo>
                          <a:lnTo>
                            <a:pt x="3982" y="12260"/>
                          </a:lnTo>
                          <a:lnTo>
                            <a:pt x="3884" y="12114"/>
                          </a:lnTo>
                          <a:lnTo>
                            <a:pt x="3835" y="11992"/>
                          </a:lnTo>
                          <a:lnTo>
                            <a:pt x="3811" y="11845"/>
                          </a:lnTo>
                          <a:lnTo>
                            <a:pt x="3786" y="11772"/>
                          </a:lnTo>
                          <a:lnTo>
                            <a:pt x="3737" y="11723"/>
                          </a:lnTo>
                          <a:lnTo>
                            <a:pt x="3713" y="11650"/>
                          </a:lnTo>
                          <a:lnTo>
                            <a:pt x="3664" y="11528"/>
                          </a:lnTo>
                          <a:lnTo>
                            <a:pt x="3664" y="11381"/>
                          </a:lnTo>
                          <a:lnTo>
                            <a:pt x="3640" y="11235"/>
                          </a:lnTo>
                          <a:lnTo>
                            <a:pt x="3664" y="11088"/>
                          </a:lnTo>
                          <a:lnTo>
                            <a:pt x="3664" y="10942"/>
                          </a:lnTo>
                          <a:lnTo>
                            <a:pt x="3713" y="10819"/>
                          </a:lnTo>
                          <a:lnTo>
                            <a:pt x="3737" y="10771"/>
                          </a:lnTo>
                          <a:lnTo>
                            <a:pt x="3786" y="10697"/>
                          </a:lnTo>
                          <a:lnTo>
                            <a:pt x="3811" y="10648"/>
                          </a:lnTo>
                          <a:lnTo>
                            <a:pt x="3835" y="10478"/>
                          </a:lnTo>
                          <a:lnTo>
                            <a:pt x="3811" y="10307"/>
                          </a:lnTo>
                          <a:lnTo>
                            <a:pt x="3786" y="10233"/>
                          </a:lnTo>
                          <a:lnTo>
                            <a:pt x="3737" y="10184"/>
                          </a:lnTo>
                          <a:lnTo>
                            <a:pt x="3689" y="10160"/>
                          </a:lnTo>
                          <a:lnTo>
                            <a:pt x="3615" y="10111"/>
                          </a:lnTo>
                          <a:lnTo>
                            <a:pt x="3444" y="10087"/>
                          </a:lnTo>
                          <a:lnTo>
                            <a:pt x="3347" y="10062"/>
                          </a:lnTo>
                          <a:lnTo>
                            <a:pt x="3200" y="9989"/>
                          </a:lnTo>
                          <a:lnTo>
                            <a:pt x="3054" y="9867"/>
                          </a:lnTo>
                          <a:lnTo>
                            <a:pt x="2883" y="9720"/>
                          </a:lnTo>
                          <a:lnTo>
                            <a:pt x="2712" y="9574"/>
                          </a:lnTo>
                          <a:lnTo>
                            <a:pt x="2565" y="9452"/>
                          </a:lnTo>
                          <a:lnTo>
                            <a:pt x="2419" y="9354"/>
                          </a:lnTo>
                          <a:lnTo>
                            <a:pt x="2321" y="9330"/>
                          </a:lnTo>
                          <a:lnTo>
                            <a:pt x="2199" y="9281"/>
                          </a:lnTo>
                          <a:lnTo>
                            <a:pt x="2003" y="9159"/>
                          </a:lnTo>
                          <a:lnTo>
                            <a:pt x="1784" y="8988"/>
                          </a:lnTo>
                          <a:lnTo>
                            <a:pt x="1539" y="8768"/>
                          </a:lnTo>
                          <a:lnTo>
                            <a:pt x="1246" y="8402"/>
                          </a:lnTo>
                          <a:lnTo>
                            <a:pt x="1078" y="8185"/>
                          </a:lnTo>
                          <a:lnTo>
                            <a:pt x="1124" y="7840"/>
                          </a:lnTo>
                          <a:lnTo>
                            <a:pt x="1197" y="7473"/>
                          </a:lnTo>
                          <a:lnTo>
                            <a:pt x="1295" y="7132"/>
                          </a:lnTo>
                          <a:lnTo>
                            <a:pt x="1393" y="6790"/>
                          </a:lnTo>
                          <a:lnTo>
                            <a:pt x="1515" y="6448"/>
                          </a:lnTo>
                          <a:lnTo>
                            <a:pt x="1637" y="6106"/>
                          </a:lnTo>
                          <a:lnTo>
                            <a:pt x="1784" y="5788"/>
                          </a:lnTo>
                          <a:lnTo>
                            <a:pt x="1954" y="5471"/>
                          </a:lnTo>
                          <a:lnTo>
                            <a:pt x="2125" y="5153"/>
                          </a:lnTo>
                          <a:lnTo>
                            <a:pt x="2296" y="4860"/>
                          </a:lnTo>
                          <a:lnTo>
                            <a:pt x="2516" y="4567"/>
                          </a:lnTo>
                          <a:lnTo>
                            <a:pt x="2712" y="4298"/>
                          </a:lnTo>
                          <a:lnTo>
                            <a:pt x="3151" y="3737"/>
                          </a:lnTo>
                          <a:lnTo>
                            <a:pt x="3664" y="3248"/>
                          </a:lnTo>
                          <a:lnTo>
                            <a:pt x="4079" y="3248"/>
                          </a:lnTo>
                          <a:lnTo>
                            <a:pt x="4299" y="3297"/>
                          </a:lnTo>
                          <a:lnTo>
                            <a:pt x="4470" y="3346"/>
                          </a:lnTo>
                          <a:lnTo>
                            <a:pt x="4592" y="3419"/>
                          </a:lnTo>
                          <a:lnTo>
                            <a:pt x="4690" y="3493"/>
                          </a:lnTo>
                          <a:lnTo>
                            <a:pt x="4788" y="3517"/>
                          </a:lnTo>
                          <a:lnTo>
                            <a:pt x="4885" y="3493"/>
                          </a:lnTo>
                          <a:lnTo>
                            <a:pt x="4983" y="3419"/>
                          </a:lnTo>
                          <a:lnTo>
                            <a:pt x="5056" y="3346"/>
                          </a:lnTo>
                          <a:lnTo>
                            <a:pt x="5178" y="3297"/>
                          </a:lnTo>
                          <a:lnTo>
                            <a:pt x="5276" y="3248"/>
                          </a:lnTo>
                          <a:lnTo>
                            <a:pt x="5349" y="3248"/>
                          </a:lnTo>
                          <a:lnTo>
                            <a:pt x="5471" y="3199"/>
                          </a:lnTo>
                          <a:lnTo>
                            <a:pt x="5594" y="3126"/>
                          </a:lnTo>
                          <a:lnTo>
                            <a:pt x="5764" y="3004"/>
                          </a:lnTo>
                          <a:lnTo>
                            <a:pt x="5935" y="2858"/>
                          </a:lnTo>
                          <a:lnTo>
                            <a:pt x="6131" y="2711"/>
                          </a:lnTo>
                          <a:lnTo>
                            <a:pt x="6375" y="2589"/>
                          </a:lnTo>
                          <a:lnTo>
                            <a:pt x="6619" y="2516"/>
                          </a:lnTo>
                          <a:lnTo>
                            <a:pt x="6888" y="2467"/>
                          </a:lnTo>
                          <a:close/>
                          <a:moveTo>
                            <a:pt x="9379" y="0"/>
                          </a:moveTo>
                          <a:lnTo>
                            <a:pt x="8891" y="24"/>
                          </a:lnTo>
                          <a:lnTo>
                            <a:pt x="8427" y="49"/>
                          </a:lnTo>
                          <a:lnTo>
                            <a:pt x="7963" y="122"/>
                          </a:lnTo>
                          <a:lnTo>
                            <a:pt x="7499" y="195"/>
                          </a:lnTo>
                          <a:lnTo>
                            <a:pt x="7034" y="293"/>
                          </a:lnTo>
                          <a:lnTo>
                            <a:pt x="6595" y="440"/>
                          </a:lnTo>
                          <a:lnTo>
                            <a:pt x="6155" y="586"/>
                          </a:lnTo>
                          <a:lnTo>
                            <a:pt x="5740" y="733"/>
                          </a:lnTo>
                          <a:lnTo>
                            <a:pt x="5325" y="928"/>
                          </a:lnTo>
                          <a:lnTo>
                            <a:pt x="4910" y="1148"/>
                          </a:lnTo>
                          <a:lnTo>
                            <a:pt x="4519" y="1368"/>
                          </a:lnTo>
                          <a:lnTo>
                            <a:pt x="4128" y="1612"/>
                          </a:lnTo>
                          <a:lnTo>
                            <a:pt x="3762" y="1881"/>
                          </a:lnTo>
                          <a:lnTo>
                            <a:pt x="3420" y="2149"/>
                          </a:lnTo>
                          <a:lnTo>
                            <a:pt x="3078" y="2442"/>
                          </a:lnTo>
                          <a:lnTo>
                            <a:pt x="2760" y="2760"/>
                          </a:lnTo>
                          <a:lnTo>
                            <a:pt x="2443" y="3077"/>
                          </a:lnTo>
                          <a:lnTo>
                            <a:pt x="2150" y="3419"/>
                          </a:lnTo>
                          <a:lnTo>
                            <a:pt x="1881" y="3761"/>
                          </a:lnTo>
                          <a:lnTo>
                            <a:pt x="1613" y="4128"/>
                          </a:lnTo>
                          <a:lnTo>
                            <a:pt x="1368" y="4518"/>
                          </a:lnTo>
                          <a:lnTo>
                            <a:pt x="1149" y="4909"/>
                          </a:lnTo>
                          <a:lnTo>
                            <a:pt x="929" y="5324"/>
                          </a:lnTo>
                          <a:lnTo>
                            <a:pt x="733" y="5739"/>
                          </a:lnTo>
                          <a:lnTo>
                            <a:pt x="587" y="6155"/>
                          </a:lnTo>
                          <a:lnTo>
                            <a:pt x="440" y="6594"/>
                          </a:lnTo>
                          <a:lnTo>
                            <a:pt x="294" y="7034"/>
                          </a:lnTo>
                          <a:lnTo>
                            <a:pt x="196" y="7498"/>
                          </a:lnTo>
                          <a:lnTo>
                            <a:pt x="123" y="7962"/>
                          </a:lnTo>
                          <a:lnTo>
                            <a:pt x="49" y="8426"/>
                          </a:lnTo>
                          <a:lnTo>
                            <a:pt x="25" y="8890"/>
                          </a:lnTo>
                          <a:lnTo>
                            <a:pt x="1" y="9378"/>
                          </a:lnTo>
                          <a:lnTo>
                            <a:pt x="25" y="9867"/>
                          </a:lnTo>
                          <a:lnTo>
                            <a:pt x="49" y="10331"/>
                          </a:lnTo>
                          <a:lnTo>
                            <a:pt x="123" y="10795"/>
                          </a:lnTo>
                          <a:lnTo>
                            <a:pt x="196" y="11259"/>
                          </a:lnTo>
                          <a:lnTo>
                            <a:pt x="294" y="11723"/>
                          </a:lnTo>
                          <a:lnTo>
                            <a:pt x="440" y="12163"/>
                          </a:lnTo>
                          <a:lnTo>
                            <a:pt x="587" y="12602"/>
                          </a:lnTo>
                          <a:lnTo>
                            <a:pt x="733" y="13018"/>
                          </a:lnTo>
                          <a:lnTo>
                            <a:pt x="929" y="13433"/>
                          </a:lnTo>
                          <a:lnTo>
                            <a:pt x="1149" y="13848"/>
                          </a:lnTo>
                          <a:lnTo>
                            <a:pt x="1368" y="14239"/>
                          </a:lnTo>
                          <a:lnTo>
                            <a:pt x="1613" y="14629"/>
                          </a:lnTo>
                          <a:lnTo>
                            <a:pt x="1881" y="14996"/>
                          </a:lnTo>
                          <a:lnTo>
                            <a:pt x="2150" y="15338"/>
                          </a:lnTo>
                          <a:lnTo>
                            <a:pt x="2443" y="15680"/>
                          </a:lnTo>
                          <a:lnTo>
                            <a:pt x="2760" y="15997"/>
                          </a:lnTo>
                          <a:lnTo>
                            <a:pt x="3078" y="16315"/>
                          </a:lnTo>
                          <a:lnTo>
                            <a:pt x="3420" y="16608"/>
                          </a:lnTo>
                          <a:lnTo>
                            <a:pt x="3762" y="16876"/>
                          </a:lnTo>
                          <a:lnTo>
                            <a:pt x="4128" y="17145"/>
                          </a:lnTo>
                          <a:lnTo>
                            <a:pt x="4519" y="17389"/>
                          </a:lnTo>
                          <a:lnTo>
                            <a:pt x="4910" y="17609"/>
                          </a:lnTo>
                          <a:lnTo>
                            <a:pt x="5325" y="17829"/>
                          </a:lnTo>
                          <a:lnTo>
                            <a:pt x="5740" y="18024"/>
                          </a:lnTo>
                          <a:lnTo>
                            <a:pt x="6155" y="18171"/>
                          </a:lnTo>
                          <a:lnTo>
                            <a:pt x="6595" y="18317"/>
                          </a:lnTo>
                          <a:lnTo>
                            <a:pt x="7034" y="18464"/>
                          </a:lnTo>
                          <a:lnTo>
                            <a:pt x="7499" y="18562"/>
                          </a:lnTo>
                          <a:lnTo>
                            <a:pt x="7963" y="18635"/>
                          </a:lnTo>
                          <a:lnTo>
                            <a:pt x="8427" y="18708"/>
                          </a:lnTo>
                          <a:lnTo>
                            <a:pt x="8891" y="18733"/>
                          </a:lnTo>
                          <a:lnTo>
                            <a:pt x="9379" y="18757"/>
                          </a:lnTo>
                          <a:lnTo>
                            <a:pt x="9868" y="18733"/>
                          </a:lnTo>
                          <a:lnTo>
                            <a:pt x="10332" y="18708"/>
                          </a:lnTo>
                          <a:lnTo>
                            <a:pt x="10796" y="18635"/>
                          </a:lnTo>
                          <a:lnTo>
                            <a:pt x="11260" y="18562"/>
                          </a:lnTo>
                          <a:lnTo>
                            <a:pt x="11724" y="18464"/>
                          </a:lnTo>
                          <a:lnTo>
                            <a:pt x="12163" y="18317"/>
                          </a:lnTo>
                          <a:lnTo>
                            <a:pt x="12603" y="18171"/>
                          </a:lnTo>
                          <a:lnTo>
                            <a:pt x="13018" y="18024"/>
                          </a:lnTo>
                          <a:lnTo>
                            <a:pt x="13433" y="17829"/>
                          </a:lnTo>
                          <a:lnTo>
                            <a:pt x="13848" y="17609"/>
                          </a:lnTo>
                          <a:lnTo>
                            <a:pt x="14239" y="17389"/>
                          </a:lnTo>
                          <a:lnTo>
                            <a:pt x="14630" y="17145"/>
                          </a:lnTo>
                          <a:lnTo>
                            <a:pt x="14996" y="16876"/>
                          </a:lnTo>
                          <a:lnTo>
                            <a:pt x="15338" y="16608"/>
                          </a:lnTo>
                          <a:lnTo>
                            <a:pt x="15680" y="16315"/>
                          </a:lnTo>
                          <a:lnTo>
                            <a:pt x="15998" y="15997"/>
                          </a:lnTo>
                          <a:lnTo>
                            <a:pt x="16315" y="15680"/>
                          </a:lnTo>
                          <a:lnTo>
                            <a:pt x="16608" y="15338"/>
                          </a:lnTo>
                          <a:lnTo>
                            <a:pt x="16877" y="14996"/>
                          </a:lnTo>
                          <a:lnTo>
                            <a:pt x="17146" y="14629"/>
                          </a:lnTo>
                          <a:lnTo>
                            <a:pt x="17390" y="14239"/>
                          </a:lnTo>
                          <a:lnTo>
                            <a:pt x="17610" y="13848"/>
                          </a:lnTo>
                          <a:lnTo>
                            <a:pt x="17829" y="13433"/>
                          </a:lnTo>
                          <a:lnTo>
                            <a:pt x="18025" y="13018"/>
                          </a:lnTo>
                          <a:lnTo>
                            <a:pt x="18171" y="12602"/>
                          </a:lnTo>
                          <a:lnTo>
                            <a:pt x="18318" y="12163"/>
                          </a:lnTo>
                          <a:lnTo>
                            <a:pt x="18464" y="11723"/>
                          </a:lnTo>
                          <a:lnTo>
                            <a:pt x="18562" y="11259"/>
                          </a:lnTo>
                          <a:lnTo>
                            <a:pt x="18635" y="10795"/>
                          </a:lnTo>
                          <a:lnTo>
                            <a:pt x="18709" y="10331"/>
                          </a:lnTo>
                          <a:lnTo>
                            <a:pt x="18733" y="9867"/>
                          </a:lnTo>
                          <a:lnTo>
                            <a:pt x="18758" y="9378"/>
                          </a:lnTo>
                          <a:lnTo>
                            <a:pt x="18733" y="8890"/>
                          </a:lnTo>
                          <a:lnTo>
                            <a:pt x="18709" y="8426"/>
                          </a:lnTo>
                          <a:lnTo>
                            <a:pt x="18635" y="7962"/>
                          </a:lnTo>
                          <a:lnTo>
                            <a:pt x="18562" y="7498"/>
                          </a:lnTo>
                          <a:lnTo>
                            <a:pt x="18464" y="7034"/>
                          </a:lnTo>
                          <a:lnTo>
                            <a:pt x="18318" y="6594"/>
                          </a:lnTo>
                          <a:lnTo>
                            <a:pt x="18171" y="6155"/>
                          </a:lnTo>
                          <a:lnTo>
                            <a:pt x="18025" y="5739"/>
                          </a:lnTo>
                          <a:lnTo>
                            <a:pt x="17829" y="5324"/>
                          </a:lnTo>
                          <a:lnTo>
                            <a:pt x="17610" y="4909"/>
                          </a:lnTo>
                          <a:lnTo>
                            <a:pt x="17390" y="4518"/>
                          </a:lnTo>
                          <a:lnTo>
                            <a:pt x="17146" y="4128"/>
                          </a:lnTo>
                          <a:lnTo>
                            <a:pt x="16877" y="3761"/>
                          </a:lnTo>
                          <a:lnTo>
                            <a:pt x="16608" y="3419"/>
                          </a:lnTo>
                          <a:lnTo>
                            <a:pt x="16315" y="3077"/>
                          </a:lnTo>
                          <a:lnTo>
                            <a:pt x="15998" y="2760"/>
                          </a:lnTo>
                          <a:lnTo>
                            <a:pt x="15680" y="2442"/>
                          </a:lnTo>
                          <a:lnTo>
                            <a:pt x="15338" y="2149"/>
                          </a:lnTo>
                          <a:lnTo>
                            <a:pt x="14996" y="1881"/>
                          </a:lnTo>
                          <a:lnTo>
                            <a:pt x="14630" y="1612"/>
                          </a:lnTo>
                          <a:lnTo>
                            <a:pt x="14239" y="1368"/>
                          </a:lnTo>
                          <a:lnTo>
                            <a:pt x="13848" y="1148"/>
                          </a:lnTo>
                          <a:lnTo>
                            <a:pt x="13433" y="928"/>
                          </a:lnTo>
                          <a:lnTo>
                            <a:pt x="13018" y="733"/>
                          </a:lnTo>
                          <a:lnTo>
                            <a:pt x="12603" y="586"/>
                          </a:lnTo>
                          <a:lnTo>
                            <a:pt x="12163" y="440"/>
                          </a:lnTo>
                          <a:lnTo>
                            <a:pt x="11724" y="293"/>
                          </a:lnTo>
                          <a:lnTo>
                            <a:pt x="11260" y="195"/>
                          </a:lnTo>
                          <a:lnTo>
                            <a:pt x="10796" y="122"/>
                          </a:lnTo>
                          <a:lnTo>
                            <a:pt x="10332" y="49"/>
                          </a:lnTo>
                          <a:lnTo>
                            <a:pt x="9868" y="24"/>
                          </a:lnTo>
                          <a:lnTo>
                            <a:pt x="937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chemeClr val="lt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77" name="Google Shape;77;p4"/>
                    <p:cNvSpPr/>
                    <p:nvPr/>
                  </p:nvSpPr>
                  <p:spPr>
                    <a:xfrm>
                      <a:off x="6612983" y="3487790"/>
                      <a:ext cx="223480" cy="2160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58" h="18757" extrusionOk="0">
                          <a:moveTo>
                            <a:pt x="10039" y="2467"/>
                          </a:moveTo>
                          <a:lnTo>
                            <a:pt x="10380" y="2491"/>
                          </a:lnTo>
                          <a:lnTo>
                            <a:pt x="10674" y="2516"/>
                          </a:lnTo>
                          <a:lnTo>
                            <a:pt x="10869" y="2540"/>
                          </a:lnTo>
                          <a:lnTo>
                            <a:pt x="10967" y="2564"/>
                          </a:lnTo>
                          <a:lnTo>
                            <a:pt x="10991" y="2589"/>
                          </a:lnTo>
                          <a:lnTo>
                            <a:pt x="10967" y="2638"/>
                          </a:lnTo>
                          <a:lnTo>
                            <a:pt x="10893" y="2784"/>
                          </a:lnTo>
                          <a:lnTo>
                            <a:pt x="10771" y="2955"/>
                          </a:lnTo>
                          <a:lnTo>
                            <a:pt x="10600" y="3151"/>
                          </a:lnTo>
                          <a:lnTo>
                            <a:pt x="10405" y="3322"/>
                          </a:lnTo>
                          <a:lnTo>
                            <a:pt x="10209" y="3468"/>
                          </a:lnTo>
                          <a:lnTo>
                            <a:pt x="10039" y="3590"/>
                          </a:lnTo>
                          <a:lnTo>
                            <a:pt x="9941" y="3615"/>
                          </a:lnTo>
                          <a:lnTo>
                            <a:pt x="9843" y="3639"/>
                          </a:lnTo>
                          <a:lnTo>
                            <a:pt x="9745" y="3663"/>
                          </a:lnTo>
                          <a:lnTo>
                            <a:pt x="9648" y="3737"/>
                          </a:lnTo>
                          <a:lnTo>
                            <a:pt x="9550" y="3810"/>
                          </a:lnTo>
                          <a:lnTo>
                            <a:pt x="9452" y="3883"/>
                          </a:lnTo>
                          <a:lnTo>
                            <a:pt x="9355" y="3957"/>
                          </a:lnTo>
                          <a:lnTo>
                            <a:pt x="9257" y="3981"/>
                          </a:lnTo>
                          <a:lnTo>
                            <a:pt x="9159" y="4005"/>
                          </a:lnTo>
                          <a:lnTo>
                            <a:pt x="9086" y="4005"/>
                          </a:lnTo>
                          <a:lnTo>
                            <a:pt x="8988" y="4054"/>
                          </a:lnTo>
                          <a:lnTo>
                            <a:pt x="8866" y="4128"/>
                          </a:lnTo>
                          <a:lnTo>
                            <a:pt x="8793" y="4201"/>
                          </a:lnTo>
                          <a:lnTo>
                            <a:pt x="8695" y="4274"/>
                          </a:lnTo>
                          <a:lnTo>
                            <a:pt x="8598" y="4323"/>
                          </a:lnTo>
                          <a:lnTo>
                            <a:pt x="8500" y="4372"/>
                          </a:lnTo>
                          <a:lnTo>
                            <a:pt x="8304" y="4372"/>
                          </a:lnTo>
                          <a:lnTo>
                            <a:pt x="8207" y="4323"/>
                          </a:lnTo>
                          <a:lnTo>
                            <a:pt x="8109" y="4274"/>
                          </a:lnTo>
                          <a:lnTo>
                            <a:pt x="8036" y="4201"/>
                          </a:lnTo>
                          <a:lnTo>
                            <a:pt x="7963" y="4103"/>
                          </a:lnTo>
                          <a:lnTo>
                            <a:pt x="7938" y="4005"/>
                          </a:lnTo>
                          <a:lnTo>
                            <a:pt x="7963" y="3908"/>
                          </a:lnTo>
                          <a:lnTo>
                            <a:pt x="8036" y="3810"/>
                          </a:lnTo>
                          <a:lnTo>
                            <a:pt x="8109" y="3712"/>
                          </a:lnTo>
                          <a:lnTo>
                            <a:pt x="8158" y="3615"/>
                          </a:lnTo>
                          <a:lnTo>
                            <a:pt x="8207" y="3517"/>
                          </a:lnTo>
                          <a:lnTo>
                            <a:pt x="8207" y="3419"/>
                          </a:lnTo>
                          <a:lnTo>
                            <a:pt x="8182" y="3273"/>
                          </a:lnTo>
                          <a:lnTo>
                            <a:pt x="8158" y="3199"/>
                          </a:lnTo>
                          <a:lnTo>
                            <a:pt x="8109" y="3151"/>
                          </a:lnTo>
                          <a:lnTo>
                            <a:pt x="8060" y="3102"/>
                          </a:lnTo>
                          <a:lnTo>
                            <a:pt x="7987" y="3077"/>
                          </a:lnTo>
                          <a:lnTo>
                            <a:pt x="7840" y="3053"/>
                          </a:lnTo>
                          <a:lnTo>
                            <a:pt x="7669" y="3028"/>
                          </a:lnTo>
                          <a:lnTo>
                            <a:pt x="7596" y="2980"/>
                          </a:lnTo>
                          <a:lnTo>
                            <a:pt x="7547" y="2955"/>
                          </a:lnTo>
                          <a:lnTo>
                            <a:pt x="7523" y="2906"/>
                          </a:lnTo>
                          <a:lnTo>
                            <a:pt x="7547" y="2833"/>
                          </a:lnTo>
                          <a:lnTo>
                            <a:pt x="7572" y="2760"/>
                          </a:lnTo>
                          <a:lnTo>
                            <a:pt x="7645" y="2662"/>
                          </a:lnTo>
                          <a:lnTo>
                            <a:pt x="7694" y="2638"/>
                          </a:lnTo>
                          <a:lnTo>
                            <a:pt x="7792" y="2589"/>
                          </a:lnTo>
                          <a:lnTo>
                            <a:pt x="8036" y="2540"/>
                          </a:lnTo>
                          <a:lnTo>
                            <a:pt x="8329" y="2491"/>
                          </a:lnTo>
                          <a:lnTo>
                            <a:pt x="8671" y="2467"/>
                          </a:lnTo>
                          <a:close/>
                          <a:moveTo>
                            <a:pt x="11455" y="4763"/>
                          </a:moveTo>
                          <a:lnTo>
                            <a:pt x="11528" y="4787"/>
                          </a:lnTo>
                          <a:lnTo>
                            <a:pt x="11577" y="4811"/>
                          </a:lnTo>
                          <a:lnTo>
                            <a:pt x="11626" y="4885"/>
                          </a:lnTo>
                          <a:lnTo>
                            <a:pt x="11650" y="4958"/>
                          </a:lnTo>
                          <a:lnTo>
                            <a:pt x="11626" y="5031"/>
                          </a:lnTo>
                          <a:lnTo>
                            <a:pt x="11577" y="5153"/>
                          </a:lnTo>
                          <a:lnTo>
                            <a:pt x="11528" y="5251"/>
                          </a:lnTo>
                          <a:lnTo>
                            <a:pt x="11455" y="5324"/>
                          </a:lnTo>
                          <a:lnTo>
                            <a:pt x="11357" y="5398"/>
                          </a:lnTo>
                          <a:lnTo>
                            <a:pt x="11260" y="5471"/>
                          </a:lnTo>
                          <a:lnTo>
                            <a:pt x="11162" y="5520"/>
                          </a:lnTo>
                          <a:lnTo>
                            <a:pt x="10991" y="5520"/>
                          </a:lnTo>
                          <a:lnTo>
                            <a:pt x="10942" y="5471"/>
                          </a:lnTo>
                          <a:lnTo>
                            <a:pt x="10893" y="5398"/>
                          </a:lnTo>
                          <a:lnTo>
                            <a:pt x="10869" y="5324"/>
                          </a:lnTo>
                          <a:lnTo>
                            <a:pt x="10893" y="5251"/>
                          </a:lnTo>
                          <a:lnTo>
                            <a:pt x="10942" y="5153"/>
                          </a:lnTo>
                          <a:lnTo>
                            <a:pt x="10991" y="5031"/>
                          </a:lnTo>
                          <a:lnTo>
                            <a:pt x="11064" y="4958"/>
                          </a:lnTo>
                          <a:lnTo>
                            <a:pt x="11162" y="4885"/>
                          </a:lnTo>
                          <a:lnTo>
                            <a:pt x="11260" y="4811"/>
                          </a:lnTo>
                          <a:lnTo>
                            <a:pt x="11357" y="4787"/>
                          </a:lnTo>
                          <a:lnTo>
                            <a:pt x="11455" y="4763"/>
                          </a:lnTo>
                          <a:close/>
                          <a:moveTo>
                            <a:pt x="16437" y="12260"/>
                          </a:moveTo>
                          <a:lnTo>
                            <a:pt x="16511" y="12285"/>
                          </a:lnTo>
                          <a:lnTo>
                            <a:pt x="16535" y="12334"/>
                          </a:lnTo>
                          <a:lnTo>
                            <a:pt x="16559" y="12407"/>
                          </a:lnTo>
                          <a:lnTo>
                            <a:pt x="16584" y="12578"/>
                          </a:lnTo>
                          <a:lnTo>
                            <a:pt x="16584" y="12651"/>
                          </a:lnTo>
                          <a:lnTo>
                            <a:pt x="16535" y="12749"/>
                          </a:lnTo>
                          <a:lnTo>
                            <a:pt x="16486" y="12871"/>
                          </a:lnTo>
                          <a:lnTo>
                            <a:pt x="16413" y="12944"/>
                          </a:lnTo>
                          <a:lnTo>
                            <a:pt x="16340" y="13042"/>
                          </a:lnTo>
                          <a:lnTo>
                            <a:pt x="16266" y="13140"/>
                          </a:lnTo>
                          <a:lnTo>
                            <a:pt x="16218" y="13237"/>
                          </a:lnTo>
                          <a:lnTo>
                            <a:pt x="16218" y="13335"/>
                          </a:lnTo>
                          <a:lnTo>
                            <a:pt x="16193" y="13482"/>
                          </a:lnTo>
                          <a:lnTo>
                            <a:pt x="16144" y="13555"/>
                          </a:lnTo>
                          <a:lnTo>
                            <a:pt x="16120" y="13628"/>
                          </a:lnTo>
                          <a:lnTo>
                            <a:pt x="16071" y="13653"/>
                          </a:lnTo>
                          <a:lnTo>
                            <a:pt x="15973" y="13653"/>
                          </a:lnTo>
                          <a:lnTo>
                            <a:pt x="15924" y="13628"/>
                          </a:lnTo>
                          <a:lnTo>
                            <a:pt x="15900" y="13555"/>
                          </a:lnTo>
                          <a:lnTo>
                            <a:pt x="15851" y="13433"/>
                          </a:lnTo>
                          <a:lnTo>
                            <a:pt x="15851" y="13286"/>
                          </a:lnTo>
                          <a:lnTo>
                            <a:pt x="15827" y="13140"/>
                          </a:lnTo>
                          <a:lnTo>
                            <a:pt x="15851" y="12969"/>
                          </a:lnTo>
                          <a:lnTo>
                            <a:pt x="15924" y="12798"/>
                          </a:lnTo>
                          <a:lnTo>
                            <a:pt x="15998" y="12627"/>
                          </a:lnTo>
                          <a:lnTo>
                            <a:pt x="16120" y="12480"/>
                          </a:lnTo>
                          <a:lnTo>
                            <a:pt x="16242" y="12383"/>
                          </a:lnTo>
                          <a:lnTo>
                            <a:pt x="16340" y="12309"/>
                          </a:lnTo>
                          <a:lnTo>
                            <a:pt x="16437" y="12260"/>
                          </a:lnTo>
                          <a:close/>
                          <a:moveTo>
                            <a:pt x="13922" y="3615"/>
                          </a:moveTo>
                          <a:lnTo>
                            <a:pt x="14239" y="3639"/>
                          </a:lnTo>
                          <a:lnTo>
                            <a:pt x="14483" y="3639"/>
                          </a:lnTo>
                          <a:lnTo>
                            <a:pt x="14679" y="3688"/>
                          </a:lnTo>
                          <a:lnTo>
                            <a:pt x="14777" y="3712"/>
                          </a:lnTo>
                          <a:lnTo>
                            <a:pt x="14825" y="3737"/>
                          </a:lnTo>
                          <a:lnTo>
                            <a:pt x="14874" y="3761"/>
                          </a:lnTo>
                          <a:lnTo>
                            <a:pt x="14923" y="3737"/>
                          </a:lnTo>
                          <a:lnTo>
                            <a:pt x="14972" y="3712"/>
                          </a:lnTo>
                          <a:lnTo>
                            <a:pt x="15045" y="3688"/>
                          </a:lnTo>
                          <a:lnTo>
                            <a:pt x="15143" y="3663"/>
                          </a:lnTo>
                          <a:lnTo>
                            <a:pt x="15485" y="3639"/>
                          </a:lnTo>
                          <a:lnTo>
                            <a:pt x="15900" y="4103"/>
                          </a:lnTo>
                          <a:lnTo>
                            <a:pt x="16291" y="4616"/>
                          </a:lnTo>
                          <a:lnTo>
                            <a:pt x="16633" y="5153"/>
                          </a:lnTo>
                          <a:lnTo>
                            <a:pt x="16926" y="5715"/>
                          </a:lnTo>
                          <a:lnTo>
                            <a:pt x="17194" y="6301"/>
                          </a:lnTo>
                          <a:lnTo>
                            <a:pt x="17390" y="6912"/>
                          </a:lnTo>
                          <a:lnTo>
                            <a:pt x="17561" y="7547"/>
                          </a:lnTo>
                          <a:lnTo>
                            <a:pt x="17683" y="8182"/>
                          </a:lnTo>
                          <a:lnTo>
                            <a:pt x="17414" y="8157"/>
                          </a:lnTo>
                          <a:lnTo>
                            <a:pt x="17317" y="8133"/>
                          </a:lnTo>
                          <a:lnTo>
                            <a:pt x="17268" y="8084"/>
                          </a:lnTo>
                          <a:lnTo>
                            <a:pt x="17219" y="8060"/>
                          </a:lnTo>
                          <a:lnTo>
                            <a:pt x="17146" y="8035"/>
                          </a:lnTo>
                          <a:lnTo>
                            <a:pt x="16975" y="8011"/>
                          </a:lnTo>
                          <a:lnTo>
                            <a:pt x="16877" y="7986"/>
                          </a:lnTo>
                          <a:lnTo>
                            <a:pt x="16779" y="7938"/>
                          </a:lnTo>
                          <a:lnTo>
                            <a:pt x="16682" y="7889"/>
                          </a:lnTo>
                          <a:lnTo>
                            <a:pt x="16584" y="7815"/>
                          </a:lnTo>
                          <a:lnTo>
                            <a:pt x="16511" y="7742"/>
                          </a:lnTo>
                          <a:lnTo>
                            <a:pt x="16437" y="7693"/>
                          </a:lnTo>
                          <a:lnTo>
                            <a:pt x="16364" y="7693"/>
                          </a:lnTo>
                          <a:lnTo>
                            <a:pt x="16315" y="7718"/>
                          </a:lnTo>
                          <a:lnTo>
                            <a:pt x="16291" y="7767"/>
                          </a:lnTo>
                          <a:lnTo>
                            <a:pt x="16291" y="7840"/>
                          </a:lnTo>
                          <a:lnTo>
                            <a:pt x="16340" y="7913"/>
                          </a:lnTo>
                          <a:lnTo>
                            <a:pt x="16413" y="8011"/>
                          </a:lnTo>
                          <a:lnTo>
                            <a:pt x="16486" y="8084"/>
                          </a:lnTo>
                          <a:lnTo>
                            <a:pt x="16584" y="8133"/>
                          </a:lnTo>
                          <a:lnTo>
                            <a:pt x="16706" y="8182"/>
                          </a:lnTo>
                          <a:lnTo>
                            <a:pt x="16779" y="8182"/>
                          </a:lnTo>
                          <a:lnTo>
                            <a:pt x="16877" y="8206"/>
                          </a:lnTo>
                          <a:lnTo>
                            <a:pt x="16975" y="8255"/>
                          </a:lnTo>
                          <a:lnTo>
                            <a:pt x="17072" y="8304"/>
                          </a:lnTo>
                          <a:lnTo>
                            <a:pt x="17170" y="8377"/>
                          </a:lnTo>
                          <a:lnTo>
                            <a:pt x="17194" y="8426"/>
                          </a:lnTo>
                          <a:lnTo>
                            <a:pt x="17219" y="8475"/>
                          </a:lnTo>
                          <a:lnTo>
                            <a:pt x="17194" y="8621"/>
                          </a:lnTo>
                          <a:lnTo>
                            <a:pt x="17097" y="8792"/>
                          </a:lnTo>
                          <a:lnTo>
                            <a:pt x="16975" y="8963"/>
                          </a:lnTo>
                          <a:lnTo>
                            <a:pt x="16804" y="9110"/>
                          </a:lnTo>
                          <a:lnTo>
                            <a:pt x="16657" y="9232"/>
                          </a:lnTo>
                          <a:lnTo>
                            <a:pt x="16511" y="9305"/>
                          </a:lnTo>
                          <a:lnTo>
                            <a:pt x="16413" y="9330"/>
                          </a:lnTo>
                          <a:lnTo>
                            <a:pt x="16242" y="9354"/>
                          </a:lnTo>
                          <a:lnTo>
                            <a:pt x="16169" y="9378"/>
                          </a:lnTo>
                          <a:lnTo>
                            <a:pt x="16120" y="9427"/>
                          </a:lnTo>
                          <a:lnTo>
                            <a:pt x="16071" y="9452"/>
                          </a:lnTo>
                          <a:lnTo>
                            <a:pt x="16022" y="9476"/>
                          </a:lnTo>
                          <a:lnTo>
                            <a:pt x="15973" y="9452"/>
                          </a:lnTo>
                          <a:lnTo>
                            <a:pt x="15924" y="9427"/>
                          </a:lnTo>
                          <a:lnTo>
                            <a:pt x="15900" y="9378"/>
                          </a:lnTo>
                          <a:lnTo>
                            <a:pt x="15851" y="9305"/>
                          </a:lnTo>
                          <a:lnTo>
                            <a:pt x="15827" y="9134"/>
                          </a:lnTo>
                          <a:lnTo>
                            <a:pt x="15802" y="9037"/>
                          </a:lnTo>
                          <a:lnTo>
                            <a:pt x="15729" y="8890"/>
                          </a:lnTo>
                          <a:lnTo>
                            <a:pt x="15607" y="8743"/>
                          </a:lnTo>
                          <a:lnTo>
                            <a:pt x="15460" y="8573"/>
                          </a:lnTo>
                          <a:lnTo>
                            <a:pt x="15314" y="8402"/>
                          </a:lnTo>
                          <a:lnTo>
                            <a:pt x="15192" y="8255"/>
                          </a:lnTo>
                          <a:lnTo>
                            <a:pt x="15094" y="8108"/>
                          </a:lnTo>
                          <a:lnTo>
                            <a:pt x="15070" y="8011"/>
                          </a:lnTo>
                          <a:lnTo>
                            <a:pt x="15070" y="7938"/>
                          </a:lnTo>
                          <a:lnTo>
                            <a:pt x="15045" y="7889"/>
                          </a:lnTo>
                          <a:lnTo>
                            <a:pt x="15021" y="7889"/>
                          </a:lnTo>
                          <a:lnTo>
                            <a:pt x="14972" y="7913"/>
                          </a:lnTo>
                          <a:lnTo>
                            <a:pt x="14948" y="7962"/>
                          </a:lnTo>
                          <a:lnTo>
                            <a:pt x="14899" y="8035"/>
                          </a:lnTo>
                          <a:lnTo>
                            <a:pt x="14874" y="8182"/>
                          </a:lnTo>
                          <a:lnTo>
                            <a:pt x="14899" y="8279"/>
                          </a:lnTo>
                          <a:lnTo>
                            <a:pt x="14972" y="8402"/>
                          </a:lnTo>
                          <a:lnTo>
                            <a:pt x="15045" y="8548"/>
                          </a:lnTo>
                          <a:lnTo>
                            <a:pt x="15167" y="8670"/>
                          </a:lnTo>
                          <a:lnTo>
                            <a:pt x="15265" y="8792"/>
                          </a:lnTo>
                          <a:lnTo>
                            <a:pt x="15363" y="8914"/>
                          </a:lnTo>
                          <a:lnTo>
                            <a:pt x="15436" y="9037"/>
                          </a:lnTo>
                          <a:lnTo>
                            <a:pt x="15460" y="9134"/>
                          </a:lnTo>
                          <a:lnTo>
                            <a:pt x="15460" y="9232"/>
                          </a:lnTo>
                          <a:lnTo>
                            <a:pt x="15509" y="9330"/>
                          </a:lnTo>
                          <a:lnTo>
                            <a:pt x="15558" y="9427"/>
                          </a:lnTo>
                          <a:lnTo>
                            <a:pt x="15631" y="9525"/>
                          </a:lnTo>
                          <a:lnTo>
                            <a:pt x="15753" y="9598"/>
                          </a:lnTo>
                          <a:lnTo>
                            <a:pt x="15900" y="9647"/>
                          </a:lnTo>
                          <a:lnTo>
                            <a:pt x="16047" y="9696"/>
                          </a:lnTo>
                          <a:lnTo>
                            <a:pt x="16218" y="9720"/>
                          </a:lnTo>
                          <a:lnTo>
                            <a:pt x="16364" y="9720"/>
                          </a:lnTo>
                          <a:lnTo>
                            <a:pt x="16486" y="9769"/>
                          </a:lnTo>
                          <a:lnTo>
                            <a:pt x="16559" y="9818"/>
                          </a:lnTo>
                          <a:lnTo>
                            <a:pt x="16584" y="9867"/>
                          </a:lnTo>
                          <a:lnTo>
                            <a:pt x="16584" y="9916"/>
                          </a:lnTo>
                          <a:lnTo>
                            <a:pt x="16559" y="10013"/>
                          </a:lnTo>
                          <a:lnTo>
                            <a:pt x="16437" y="10209"/>
                          </a:lnTo>
                          <a:lnTo>
                            <a:pt x="16242" y="10429"/>
                          </a:lnTo>
                          <a:lnTo>
                            <a:pt x="16022" y="10673"/>
                          </a:lnTo>
                          <a:lnTo>
                            <a:pt x="15802" y="10917"/>
                          </a:lnTo>
                          <a:lnTo>
                            <a:pt x="15631" y="11186"/>
                          </a:lnTo>
                          <a:lnTo>
                            <a:pt x="15485" y="11430"/>
                          </a:lnTo>
                          <a:lnTo>
                            <a:pt x="15460" y="11528"/>
                          </a:lnTo>
                          <a:lnTo>
                            <a:pt x="15460" y="11625"/>
                          </a:lnTo>
                          <a:lnTo>
                            <a:pt x="15460" y="11772"/>
                          </a:lnTo>
                          <a:lnTo>
                            <a:pt x="15485" y="11918"/>
                          </a:lnTo>
                          <a:lnTo>
                            <a:pt x="15509" y="12016"/>
                          </a:lnTo>
                          <a:lnTo>
                            <a:pt x="15558" y="12089"/>
                          </a:lnTo>
                          <a:lnTo>
                            <a:pt x="15583" y="12138"/>
                          </a:lnTo>
                          <a:lnTo>
                            <a:pt x="15607" y="12212"/>
                          </a:lnTo>
                          <a:lnTo>
                            <a:pt x="15631" y="12383"/>
                          </a:lnTo>
                          <a:lnTo>
                            <a:pt x="15607" y="12480"/>
                          </a:lnTo>
                          <a:lnTo>
                            <a:pt x="15509" y="12651"/>
                          </a:lnTo>
                          <a:lnTo>
                            <a:pt x="15363" y="12847"/>
                          </a:lnTo>
                          <a:lnTo>
                            <a:pt x="15167" y="13042"/>
                          </a:lnTo>
                          <a:lnTo>
                            <a:pt x="14972" y="13237"/>
                          </a:lnTo>
                          <a:lnTo>
                            <a:pt x="14825" y="13433"/>
                          </a:lnTo>
                          <a:lnTo>
                            <a:pt x="14728" y="13604"/>
                          </a:lnTo>
                          <a:lnTo>
                            <a:pt x="14679" y="13701"/>
                          </a:lnTo>
                          <a:lnTo>
                            <a:pt x="14654" y="13823"/>
                          </a:lnTo>
                          <a:lnTo>
                            <a:pt x="14581" y="13970"/>
                          </a:lnTo>
                          <a:lnTo>
                            <a:pt x="14459" y="14117"/>
                          </a:lnTo>
                          <a:lnTo>
                            <a:pt x="14313" y="14288"/>
                          </a:lnTo>
                          <a:lnTo>
                            <a:pt x="14142" y="14434"/>
                          </a:lnTo>
                          <a:lnTo>
                            <a:pt x="13995" y="14556"/>
                          </a:lnTo>
                          <a:lnTo>
                            <a:pt x="13848" y="14629"/>
                          </a:lnTo>
                          <a:lnTo>
                            <a:pt x="13726" y="14654"/>
                          </a:lnTo>
                          <a:lnTo>
                            <a:pt x="13653" y="14654"/>
                          </a:lnTo>
                          <a:lnTo>
                            <a:pt x="13555" y="14605"/>
                          </a:lnTo>
                          <a:lnTo>
                            <a:pt x="13458" y="14556"/>
                          </a:lnTo>
                          <a:lnTo>
                            <a:pt x="13360" y="14483"/>
                          </a:lnTo>
                          <a:lnTo>
                            <a:pt x="13287" y="14385"/>
                          </a:lnTo>
                          <a:lnTo>
                            <a:pt x="13213" y="14288"/>
                          </a:lnTo>
                          <a:lnTo>
                            <a:pt x="13189" y="14190"/>
                          </a:lnTo>
                          <a:lnTo>
                            <a:pt x="13165" y="14092"/>
                          </a:lnTo>
                          <a:lnTo>
                            <a:pt x="13140" y="13921"/>
                          </a:lnTo>
                          <a:lnTo>
                            <a:pt x="13116" y="13848"/>
                          </a:lnTo>
                          <a:lnTo>
                            <a:pt x="13067" y="13799"/>
                          </a:lnTo>
                          <a:lnTo>
                            <a:pt x="13043" y="13750"/>
                          </a:lnTo>
                          <a:lnTo>
                            <a:pt x="12994" y="13677"/>
                          </a:lnTo>
                          <a:lnTo>
                            <a:pt x="12969" y="13530"/>
                          </a:lnTo>
                          <a:lnTo>
                            <a:pt x="12945" y="13359"/>
                          </a:lnTo>
                          <a:lnTo>
                            <a:pt x="12920" y="13286"/>
                          </a:lnTo>
                          <a:lnTo>
                            <a:pt x="12872" y="13237"/>
                          </a:lnTo>
                          <a:lnTo>
                            <a:pt x="12847" y="13164"/>
                          </a:lnTo>
                          <a:lnTo>
                            <a:pt x="12823" y="13066"/>
                          </a:lnTo>
                          <a:lnTo>
                            <a:pt x="12798" y="12920"/>
                          </a:lnTo>
                          <a:lnTo>
                            <a:pt x="12774" y="12749"/>
                          </a:lnTo>
                          <a:lnTo>
                            <a:pt x="12798" y="12602"/>
                          </a:lnTo>
                          <a:lnTo>
                            <a:pt x="12823" y="12456"/>
                          </a:lnTo>
                          <a:lnTo>
                            <a:pt x="12847" y="12358"/>
                          </a:lnTo>
                          <a:lnTo>
                            <a:pt x="12872" y="12285"/>
                          </a:lnTo>
                          <a:lnTo>
                            <a:pt x="12920" y="12236"/>
                          </a:lnTo>
                          <a:lnTo>
                            <a:pt x="12945" y="12163"/>
                          </a:lnTo>
                          <a:lnTo>
                            <a:pt x="12969" y="11992"/>
                          </a:lnTo>
                          <a:lnTo>
                            <a:pt x="12945" y="11894"/>
                          </a:lnTo>
                          <a:lnTo>
                            <a:pt x="12896" y="11772"/>
                          </a:lnTo>
                          <a:lnTo>
                            <a:pt x="12798" y="11650"/>
                          </a:lnTo>
                          <a:lnTo>
                            <a:pt x="12701" y="11528"/>
                          </a:lnTo>
                          <a:lnTo>
                            <a:pt x="12578" y="11381"/>
                          </a:lnTo>
                          <a:lnTo>
                            <a:pt x="12481" y="11210"/>
                          </a:lnTo>
                          <a:lnTo>
                            <a:pt x="12432" y="11015"/>
                          </a:lnTo>
                          <a:lnTo>
                            <a:pt x="12408" y="10844"/>
                          </a:lnTo>
                          <a:lnTo>
                            <a:pt x="12408" y="10697"/>
                          </a:lnTo>
                          <a:lnTo>
                            <a:pt x="12383" y="10551"/>
                          </a:lnTo>
                          <a:lnTo>
                            <a:pt x="12334" y="10453"/>
                          </a:lnTo>
                          <a:lnTo>
                            <a:pt x="12310" y="10380"/>
                          </a:lnTo>
                          <a:lnTo>
                            <a:pt x="12261" y="10331"/>
                          </a:lnTo>
                          <a:lnTo>
                            <a:pt x="12188" y="10307"/>
                          </a:lnTo>
                          <a:lnTo>
                            <a:pt x="12017" y="10282"/>
                          </a:lnTo>
                          <a:lnTo>
                            <a:pt x="11870" y="10307"/>
                          </a:lnTo>
                          <a:lnTo>
                            <a:pt x="11797" y="10331"/>
                          </a:lnTo>
                          <a:lnTo>
                            <a:pt x="11748" y="10380"/>
                          </a:lnTo>
                          <a:lnTo>
                            <a:pt x="11675" y="10429"/>
                          </a:lnTo>
                          <a:lnTo>
                            <a:pt x="11553" y="10453"/>
                          </a:lnTo>
                          <a:lnTo>
                            <a:pt x="11406" y="10478"/>
                          </a:lnTo>
                          <a:lnTo>
                            <a:pt x="11260" y="10478"/>
                          </a:lnTo>
                          <a:lnTo>
                            <a:pt x="11089" y="10453"/>
                          </a:lnTo>
                          <a:lnTo>
                            <a:pt x="10893" y="10355"/>
                          </a:lnTo>
                          <a:lnTo>
                            <a:pt x="10674" y="10233"/>
                          </a:lnTo>
                          <a:lnTo>
                            <a:pt x="10503" y="10087"/>
                          </a:lnTo>
                          <a:lnTo>
                            <a:pt x="10429" y="10013"/>
                          </a:lnTo>
                          <a:lnTo>
                            <a:pt x="10356" y="9891"/>
                          </a:lnTo>
                          <a:lnTo>
                            <a:pt x="10234" y="9598"/>
                          </a:lnTo>
                          <a:lnTo>
                            <a:pt x="10161" y="9281"/>
                          </a:lnTo>
                          <a:lnTo>
                            <a:pt x="10112" y="8963"/>
                          </a:lnTo>
                          <a:lnTo>
                            <a:pt x="10136" y="8792"/>
                          </a:lnTo>
                          <a:lnTo>
                            <a:pt x="10161" y="8621"/>
                          </a:lnTo>
                          <a:lnTo>
                            <a:pt x="10258" y="8279"/>
                          </a:lnTo>
                          <a:lnTo>
                            <a:pt x="10332" y="8108"/>
                          </a:lnTo>
                          <a:lnTo>
                            <a:pt x="10405" y="7962"/>
                          </a:lnTo>
                          <a:lnTo>
                            <a:pt x="10503" y="7815"/>
                          </a:lnTo>
                          <a:lnTo>
                            <a:pt x="10600" y="7718"/>
                          </a:lnTo>
                          <a:lnTo>
                            <a:pt x="10796" y="7522"/>
                          </a:lnTo>
                          <a:lnTo>
                            <a:pt x="10991" y="7376"/>
                          </a:lnTo>
                          <a:lnTo>
                            <a:pt x="11162" y="7278"/>
                          </a:lnTo>
                          <a:lnTo>
                            <a:pt x="11260" y="7229"/>
                          </a:lnTo>
                          <a:lnTo>
                            <a:pt x="11431" y="7205"/>
                          </a:lnTo>
                          <a:lnTo>
                            <a:pt x="11504" y="7180"/>
                          </a:lnTo>
                          <a:lnTo>
                            <a:pt x="11553" y="7132"/>
                          </a:lnTo>
                          <a:lnTo>
                            <a:pt x="11626" y="7107"/>
                          </a:lnTo>
                          <a:lnTo>
                            <a:pt x="11724" y="7083"/>
                          </a:lnTo>
                          <a:lnTo>
                            <a:pt x="11870" y="7058"/>
                          </a:lnTo>
                          <a:lnTo>
                            <a:pt x="12188" y="7058"/>
                          </a:lnTo>
                          <a:lnTo>
                            <a:pt x="12359" y="7107"/>
                          </a:lnTo>
                          <a:lnTo>
                            <a:pt x="12481" y="7156"/>
                          </a:lnTo>
                          <a:lnTo>
                            <a:pt x="12603" y="7229"/>
                          </a:lnTo>
                          <a:lnTo>
                            <a:pt x="12676" y="7303"/>
                          </a:lnTo>
                          <a:lnTo>
                            <a:pt x="12774" y="7376"/>
                          </a:lnTo>
                          <a:lnTo>
                            <a:pt x="12896" y="7425"/>
                          </a:lnTo>
                          <a:lnTo>
                            <a:pt x="12969" y="7425"/>
                          </a:lnTo>
                          <a:lnTo>
                            <a:pt x="13140" y="7449"/>
                          </a:lnTo>
                          <a:lnTo>
                            <a:pt x="13213" y="7498"/>
                          </a:lnTo>
                          <a:lnTo>
                            <a:pt x="13262" y="7522"/>
                          </a:lnTo>
                          <a:lnTo>
                            <a:pt x="13311" y="7547"/>
                          </a:lnTo>
                          <a:lnTo>
                            <a:pt x="13360" y="7571"/>
                          </a:lnTo>
                          <a:lnTo>
                            <a:pt x="13409" y="7547"/>
                          </a:lnTo>
                          <a:lnTo>
                            <a:pt x="13458" y="7522"/>
                          </a:lnTo>
                          <a:lnTo>
                            <a:pt x="13507" y="7498"/>
                          </a:lnTo>
                          <a:lnTo>
                            <a:pt x="13580" y="7449"/>
                          </a:lnTo>
                          <a:lnTo>
                            <a:pt x="13726" y="7425"/>
                          </a:lnTo>
                          <a:lnTo>
                            <a:pt x="13897" y="7449"/>
                          </a:lnTo>
                          <a:lnTo>
                            <a:pt x="13971" y="7498"/>
                          </a:lnTo>
                          <a:lnTo>
                            <a:pt x="14019" y="7522"/>
                          </a:lnTo>
                          <a:lnTo>
                            <a:pt x="14093" y="7571"/>
                          </a:lnTo>
                          <a:lnTo>
                            <a:pt x="14190" y="7596"/>
                          </a:lnTo>
                          <a:lnTo>
                            <a:pt x="14337" y="7620"/>
                          </a:lnTo>
                          <a:lnTo>
                            <a:pt x="14654" y="7620"/>
                          </a:lnTo>
                          <a:lnTo>
                            <a:pt x="14801" y="7596"/>
                          </a:lnTo>
                          <a:lnTo>
                            <a:pt x="14899" y="7571"/>
                          </a:lnTo>
                          <a:lnTo>
                            <a:pt x="14972" y="7522"/>
                          </a:lnTo>
                          <a:lnTo>
                            <a:pt x="15021" y="7473"/>
                          </a:lnTo>
                          <a:lnTo>
                            <a:pt x="15045" y="7400"/>
                          </a:lnTo>
                          <a:lnTo>
                            <a:pt x="15070" y="7229"/>
                          </a:lnTo>
                          <a:lnTo>
                            <a:pt x="15070" y="7205"/>
                          </a:lnTo>
                          <a:lnTo>
                            <a:pt x="15045" y="7156"/>
                          </a:lnTo>
                          <a:lnTo>
                            <a:pt x="14948" y="7107"/>
                          </a:lnTo>
                          <a:lnTo>
                            <a:pt x="14825" y="7058"/>
                          </a:lnTo>
                          <a:lnTo>
                            <a:pt x="14679" y="7058"/>
                          </a:lnTo>
                          <a:lnTo>
                            <a:pt x="14532" y="7034"/>
                          </a:lnTo>
                          <a:lnTo>
                            <a:pt x="14361" y="6985"/>
                          </a:lnTo>
                          <a:lnTo>
                            <a:pt x="14215" y="6936"/>
                          </a:lnTo>
                          <a:lnTo>
                            <a:pt x="14117" y="6863"/>
                          </a:lnTo>
                          <a:lnTo>
                            <a:pt x="14019" y="6790"/>
                          </a:lnTo>
                          <a:lnTo>
                            <a:pt x="13922" y="6716"/>
                          </a:lnTo>
                          <a:lnTo>
                            <a:pt x="13824" y="6692"/>
                          </a:lnTo>
                          <a:lnTo>
                            <a:pt x="13726" y="6668"/>
                          </a:lnTo>
                          <a:lnTo>
                            <a:pt x="13653" y="6643"/>
                          </a:lnTo>
                          <a:lnTo>
                            <a:pt x="13555" y="6619"/>
                          </a:lnTo>
                          <a:lnTo>
                            <a:pt x="13458" y="6545"/>
                          </a:lnTo>
                          <a:lnTo>
                            <a:pt x="13360" y="6472"/>
                          </a:lnTo>
                          <a:lnTo>
                            <a:pt x="13287" y="6399"/>
                          </a:lnTo>
                          <a:lnTo>
                            <a:pt x="13189" y="6374"/>
                          </a:lnTo>
                          <a:lnTo>
                            <a:pt x="13116" y="6350"/>
                          </a:lnTo>
                          <a:lnTo>
                            <a:pt x="13067" y="6374"/>
                          </a:lnTo>
                          <a:lnTo>
                            <a:pt x="13018" y="6399"/>
                          </a:lnTo>
                          <a:lnTo>
                            <a:pt x="12945" y="6399"/>
                          </a:lnTo>
                          <a:lnTo>
                            <a:pt x="12872" y="6350"/>
                          </a:lnTo>
                          <a:lnTo>
                            <a:pt x="12774" y="6277"/>
                          </a:lnTo>
                          <a:lnTo>
                            <a:pt x="12701" y="6228"/>
                          </a:lnTo>
                          <a:lnTo>
                            <a:pt x="12627" y="6179"/>
                          </a:lnTo>
                          <a:lnTo>
                            <a:pt x="12505" y="6179"/>
                          </a:lnTo>
                          <a:lnTo>
                            <a:pt x="12456" y="6228"/>
                          </a:lnTo>
                          <a:lnTo>
                            <a:pt x="12383" y="6252"/>
                          </a:lnTo>
                          <a:lnTo>
                            <a:pt x="12212" y="6277"/>
                          </a:lnTo>
                          <a:lnTo>
                            <a:pt x="12114" y="6326"/>
                          </a:lnTo>
                          <a:lnTo>
                            <a:pt x="11968" y="6399"/>
                          </a:lnTo>
                          <a:lnTo>
                            <a:pt x="11797" y="6521"/>
                          </a:lnTo>
                          <a:lnTo>
                            <a:pt x="11650" y="6668"/>
                          </a:lnTo>
                          <a:lnTo>
                            <a:pt x="11479" y="6814"/>
                          </a:lnTo>
                          <a:lnTo>
                            <a:pt x="11309" y="6936"/>
                          </a:lnTo>
                          <a:lnTo>
                            <a:pt x="11186" y="7009"/>
                          </a:lnTo>
                          <a:lnTo>
                            <a:pt x="11064" y="7058"/>
                          </a:lnTo>
                          <a:lnTo>
                            <a:pt x="10918" y="7009"/>
                          </a:lnTo>
                          <a:lnTo>
                            <a:pt x="10844" y="6985"/>
                          </a:lnTo>
                          <a:lnTo>
                            <a:pt x="10796" y="6961"/>
                          </a:lnTo>
                          <a:lnTo>
                            <a:pt x="10747" y="6912"/>
                          </a:lnTo>
                          <a:lnTo>
                            <a:pt x="10722" y="6838"/>
                          </a:lnTo>
                          <a:lnTo>
                            <a:pt x="10698" y="6668"/>
                          </a:lnTo>
                          <a:lnTo>
                            <a:pt x="10722" y="6497"/>
                          </a:lnTo>
                          <a:lnTo>
                            <a:pt x="10747" y="6423"/>
                          </a:lnTo>
                          <a:lnTo>
                            <a:pt x="10796" y="6374"/>
                          </a:lnTo>
                          <a:lnTo>
                            <a:pt x="10844" y="6350"/>
                          </a:lnTo>
                          <a:lnTo>
                            <a:pt x="10967" y="6326"/>
                          </a:lnTo>
                          <a:lnTo>
                            <a:pt x="11113" y="6301"/>
                          </a:lnTo>
                          <a:lnTo>
                            <a:pt x="11260" y="6277"/>
                          </a:lnTo>
                          <a:lnTo>
                            <a:pt x="11406" y="6277"/>
                          </a:lnTo>
                          <a:lnTo>
                            <a:pt x="11528" y="6228"/>
                          </a:lnTo>
                          <a:lnTo>
                            <a:pt x="11602" y="6179"/>
                          </a:lnTo>
                          <a:lnTo>
                            <a:pt x="11626" y="6130"/>
                          </a:lnTo>
                          <a:lnTo>
                            <a:pt x="11650" y="6106"/>
                          </a:lnTo>
                          <a:lnTo>
                            <a:pt x="11602" y="5935"/>
                          </a:lnTo>
                          <a:lnTo>
                            <a:pt x="11577" y="5862"/>
                          </a:lnTo>
                          <a:lnTo>
                            <a:pt x="11553" y="5813"/>
                          </a:lnTo>
                          <a:lnTo>
                            <a:pt x="11504" y="5764"/>
                          </a:lnTo>
                          <a:lnTo>
                            <a:pt x="11504" y="5715"/>
                          </a:lnTo>
                          <a:lnTo>
                            <a:pt x="11504" y="5666"/>
                          </a:lnTo>
                          <a:lnTo>
                            <a:pt x="11553" y="5617"/>
                          </a:lnTo>
                          <a:lnTo>
                            <a:pt x="11602" y="5593"/>
                          </a:lnTo>
                          <a:lnTo>
                            <a:pt x="11675" y="5544"/>
                          </a:lnTo>
                          <a:lnTo>
                            <a:pt x="11821" y="5520"/>
                          </a:lnTo>
                          <a:lnTo>
                            <a:pt x="11919" y="5520"/>
                          </a:lnTo>
                          <a:lnTo>
                            <a:pt x="12017" y="5471"/>
                          </a:lnTo>
                          <a:lnTo>
                            <a:pt x="12114" y="5398"/>
                          </a:lnTo>
                          <a:lnTo>
                            <a:pt x="12212" y="5324"/>
                          </a:lnTo>
                          <a:lnTo>
                            <a:pt x="12285" y="5251"/>
                          </a:lnTo>
                          <a:lnTo>
                            <a:pt x="12359" y="5153"/>
                          </a:lnTo>
                          <a:lnTo>
                            <a:pt x="12383" y="5031"/>
                          </a:lnTo>
                          <a:lnTo>
                            <a:pt x="12408" y="4958"/>
                          </a:lnTo>
                          <a:lnTo>
                            <a:pt x="12383" y="4787"/>
                          </a:lnTo>
                          <a:lnTo>
                            <a:pt x="12334" y="4714"/>
                          </a:lnTo>
                          <a:lnTo>
                            <a:pt x="12310" y="4665"/>
                          </a:lnTo>
                          <a:lnTo>
                            <a:pt x="12310" y="4640"/>
                          </a:lnTo>
                          <a:lnTo>
                            <a:pt x="12310" y="4592"/>
                          </a:lnTo>
                          <a:lnTo>
                            <a:pt x="12383" y="4469"/>
                          </a:lnTo>
                          <a:lnTo>
                            <a:pt x="12505" y="4298"/>
                          </a:lnTo>
                          <a:lnTo>
                            <a:pt x="12701" y="4103"/>
                          </a:lnTo>
                          <a:lnTo>
                            <a:pt x="12798" y="4005"/>
                          </a:lnTo>
                          <a:lnTo>
                            <a:pt x="12945" y="3908"/>
                          </a:lnTo>
                          <a:lnTo>
                            <a:pt x="13091" y="3834"/>
                          </a:lnTo>
                          <a:lnTo>
                            <a:pt x="13262" y="3761"/>
                          </a:lnTo>
                          <a:lnTo>
                            <a:pt x="13604" y="3663"/>
                          </a:lnTo>
                          <a:lnTo>
                            <a:pt x="13775" y="3639"/>
                          </a:lnTo>
                          <a:lnTo>
                            <a:pt x="13922" y="3615"/>
                          </a:lnTo>
                          <a:close/>
                          <a:moveTo>
                            <a:pt x="6888" y="2467"/>
                          </a:moveTo>
                          <a:lnTo>
                            <a:pt x="6986" y="2491"/>
                          </a:lnTo>
                          <a:lnTo>
                            <a:pt x="7083" y="2516"/>
                          </a:lnTo>
                          <a:lnTo>
                            <a:pt x="7132" y="2540"/>
                          </a:lnTo>
                          <a:lnTo>
                            <a:pt x="7181" y="2589"/>
                          </a:lnTo>
                          <a:lnTo>
                            <a:pt x="7181" y="2638"/>
                          </a:lnTo>
                          <a:lnTo>
                            <a:pt x="7181" y="2711"/>
                          </a:lnTo>
                          <a:lnTo>
                            <a:pt x="7132" y="2784"/>
                          </a:lnTo>
                          <a:lnTo>
                            <a:pt x="7083" y="2858"/>
                          </a:lnTo>
                          <a:lnTo>
                            <a:pt x="6937" y="3028"/>
                          </a:lnTo>
                          <a:lnTo>
                            <a:pt x="6864" y="3175"/>
                          </a:lnTo>
                          <a:lnTo>
                            <a:pt x="6839" y="3322"/>
                          </a:lnTo>
                          <a:lnTo>
                            <a:pt x="6864" y="3395"/>
                          </a:lnTo>
                          <a:lnTo>
                            <a:pt x="6888" y="3419"/>
                          </a:lnTo>
                          <a:lnTo>
                            <a:pt x="6961" y="3517"/>
                          </a:lnTo>
                          <a:lnTo>
                            <a:pt x="7010" y="3615"/>
                          </a:lnTo>
                          <a:lnTo>
                            <a:pt x="7059" y="3712"/>
                          </a:lnTo>
                          <a:lnTo>
                            <a:pt x="7083" y="3810"/>
                          </a:lnTo>
                          <a:lnTo>
                            <a:pt x="7059" y="3908"/>
                          </a:lnTo>
                          <a:lnTo>
                            <a:pt x="7010" y="4005"/>
                          </a:lnTo>
                          <a:lnTo>
                            <a:pt x="6961" y="4103"/>
                          </a:lnTo>
                          <a:lnTo>
                            <a:pt x="6888" y="4201"/>
                          </a:lnTo>
                          <a:lnTo>
                            <a:pt x="6839" y="4225"/>
                          </a:lnTo>
                          <a:lnTo>
                            <a:pt x="6644" y="4225"/>
                          </a:lnTo>
                          <a:lnTo>
                            <a:pt x="6473" y="4128"/>
                          </a:lnTo>
                          <a:lnTo>
                            <a:pt x="6302" y="4005"/>
                          </a:lnTo>
                          <a:lnTo>
                            <a:pt x="6155" y="3859"/>
                          </a:lnTo>
                          <a:lnTo>
                            <a:pt x="5984" y="3786"/>
                          </a:lnTo>
                          <a:lnTo>
                            <a:pt x="5838" y="3761"/>
                          </a:lnTo>
                          <a:lnTo>
                            <a:pt x="5789" y="3786"/>
                          </a:lnTo>
                          <a:lnTo>
                            <a:pt x="5740" y="3810"/>
                          </a:lnTo>
                          <a:lnTo>
                            <a:pt x="5642" y="3883"/>
                          </a:lnTo>
                          <a:lnTo>
                            <a:pt x="5545" y="3957"/>
                          </a:lnTo>
                          <a:lnTo>
                            <a:pt x="5447" y="3981"/>
                          </a:lnTo>
                          <a:lnTo>
                            <a:pt x="5349" y="4005"/>
                          </a:lnTo>
                          <a:lnTo>
                            <a:pt x="5203" y="4030"/>
                          </a:lnTo>
                          <a:lnTo>
                            <a:pt x="5129" y="4054"/>
                          </a:lnTo>
                          <a:lnTo>
                            <a:pt x="5081" y="4103"/>
                          </a:lnTo>
                          <a:lnTo>
                            <a:pt x="5032" y="4128"/>
                          </a:lnTo>
                          <a:lnTo>
                            <a:pt x="4959" y="4152"/>
                          </a:lnTo>
                          <a:lnTo>
                            <a:pt x="4788" y="4201"/>
                          </a:lnTo>
                          <a:lnTo>
                            <a:pt x="4690" y="4201"/>
                          </a:lnTo>
                          <a:lnTo>
                            <a:pt x="4592" y="4250"/>
                          </a:lnTo>
                          <a:lnTo>
                            <a:pt x="4494" y="4298"/>
                          </a:lnTo>
                          <a:lnTo>
                            <a:pt x="4397" y="4372"/>
                          </a:lnTo>
                          <a:lnTo>
                            <a:pt x="4372" y="4421"/>
                          </a:lnTo>
                          <a:lnTo>
                            <a:pt x="4372" y="4494"/>
                          </a:lnTo>
                          <a:lnTo>
                            <a:pt x="4372" y="4616"/>
                          </a:lnTo>
                          <a:lnTo>
                            <a:pt x="4470" y="4787"/>
                          </a:lnTo>
                          <a:lnTo>
                            <a:pt x="4592" y="4958"/>
                          </a:lnTo>
                          <a:lnTo>
                            <a:pt x="4690" y="5031"/>
                          </a:lnTo>
                          <a:lnTo>
                            <a:pt x="4788" y="5056"/>
                          </a:lnTo>
                          <a:lnTo>
                            <a:pt x="4885" y="5080"/>
                          </a:lnTo>
                          <a:lnTo>
                            <a:pt x="5007" y="5080"/>
                          </a:lnTo>
                          <a:lnTo>
                            <a:pt x="5129" y="5056"/>
                          </a:lnTo>
                          <a:lnTo>
                            <a:pt x="5227" y="5007"/>
                          </a:lnTo>
                          <a:lnTo>
                            <a:pt x="5349" y="4933"/>
                          </a:lnTo>
                          <a:lnTo>
                            <a:pt x="5447" y="4860"/>
                          </a:lnTo>
                          <a:lnTo>
                            <a:pt x="5642" y="4665"/>
                          </a:lnTo>
                          <a:lnTo>
                            <a:pt x="5838" y="4518"/>
                          </a:lnTo>
                          <a:lnTo>
                            <a:pt x="6009" y="4421"/>
                          </a:lnTo>
                          <a:lnTo>
                            <a:pt x="6131" y="4372"/>
                          </a:lnTo>
                          <a:lnTo>
                            <a:pt x="6204" y="4396"/>
                          </a:lnTo>
                          <a:lnTo>
                            <a:pt x="6253" y="4445"/>
                          </a:lnTo>
                          <a:lnTo>
                            <a:pt x="6302" y="4494"/>
                          </a:lnTo>
                          <a:lnTo>
                            <a:pt x="6302" y="4567"/>
                          </a:lnTo>
                          <a:lnTo>
                            <a:pt x="6326" y="4640"/>
                          </a:lnTo>
                          <a:lnTo>
                            <a:pt x="6375" y="4714"/>
                          </a:lnTo>
                          <a:lnTo>
                            <a:pt x="6424" y="4738"/>
                          </a:lnTo>
                          <a:lnTo>
                            <a:pt x="6497" y="4763"/>
                          </a:lnTo>
                          <a:lnTo>
                            <a:pt x="6595" y="4787"/>
                          </a:lnTo>
                          <a:lnTo>
                            <a:pt x="6693" y="4811"/>
                          </a:lnTo>
                          <a:lnTo>
                            <a:pt x="6790" y="4885"/>
                          </a:lnTo>
                          <a:lnTo>
                            <a:pt x="6888" y="4958"/>
                          </a:lnTo>
                          <a:lnTo>
                            <a:pt x="6937" y="5031"/>
                          </a:lnTo>
                          <a:lnTo>
                            <a:pt x="6961" y="5153"/>
                          </a:lnTo>
                          <a:lnTo>
                            <a:pt x="6937" y="5251"/>
                          </a:lnTo>
                          <a:lnTo>
                            <a:pt x="6888" y="5324"/>
                          </a:lnTo>
                          <a:lnTo>
                            <a:pt x="6790" y="5398"/>
                          </a:lnTo>
                          <a:lnTo>
                            <a:pt x="6693" y="5471"/>
                          </a:lnTo>
                          <a:lnTo>
                            <a:pt x="6595" y="5520"/>
                          </a:lnTo>
                          <a:lnTo>
                            <a:pt x="6497" y="5520"/>
                          </a:lnTo>
                          <a:lnTo>
                            <a:pt x="6399" y="5544"/>
                          </a:lnTo>
                          <a:lnTo>
                            <a:pt x="6253" y="5642"/>
                          </a:lnTo>
                          <a:lnTo>
                            <a:pt x="6082" y="5764"/>
                          </a:lnTo>
                          <a:lnTo>
                            <a:pt x="5935" y="5910"/>
                          </a:lnTo>
                          <a:lnTo>
                            <a:pt x="5764" y="6057"/>
                          </a:lnTo>
                          <a:lnTo>
                            <a:pt x="5594" y="6179"/>
                          </a:lnTo>
                          <a:lnTo>
                            <a:pt x="5471" y="6252"/>
                          </a:lnTo>
                          <a:lnTo>
                            <a:pt x="5349" y="6277"/>
                          </a:lnTo>
                          <a:lnTo>
                            <a:pt x="5227" y="6326"/>
                          </a:lnTo>
                          <a:lnTo>
                            <a:pt x="5056" y="6448"/>
                          </a:lnTo>
                          <a:lnTo>
                            <a:pt x="4812" y="6643"/>
                          </a:lnTo>
                          <a:lnTo>
                            <a:pt x="4568" y="6887"/>
                          </a:lnTo>
                          <a:lnTo>
                            <a:pt x="4226" y="7229"/>
                          </a:lnTo>
                          <a:lnTo>
                            <a:pt x="4104" y="7327"/>
                          </a:lnTo>
                          <a:lnTo>
                            <a:pt x="3957" y="7449"/>
                          </a:lnTo>
                          <a:lnTo>
                            <a:pt x="3640" y="7644"/>
                          </a:lnTo>
                          <a:lnTo>
                            <a:pt x="3347" y="7767"/>
                          </a:lnTo>
                          <a:lnTo>
                            <a:pt x="3200" y="7791"/>
                          </a:lnTo>
                          <a:lnTo>
                            <a:pt x="3078" y="7815"/>
                          </a:lnTo>
                          <a:lnTo>
                            <a:pt x="2834" y="7815"/>
                          </a:lnTo>
                          <a:lnTo>
                            <a:pt x="2614" y="7864"/>
                          </a:lnTo>
                          <a:lnTo>
                            <a:pt x="2443" y="7938"/>
                          </a:lnTo>
                          <a:lnTo>
                            <a:pt x="2321" y="8011"/>
                          </a:lnTo>
                          <a:lnTo>
                            <a:pt x="2248" y="8084"/>
                          </a:lnTo>
                          <a:lnTo>
                            <a:pt x="2174" y="8182"/>
                          </a:lnTo>
                          <a:lnTo>
                            <a:pt x="2125" y="8279"/>
                          </a:lnTo>
                          <a:lnTo>
                            <a:pt x="2125" y="8377"/>
                          </a:lnTo>
                          <a:lnTo>
                            <a:pt x="2125" y="8475"/>
                          </a:lnTo>
                          <a:lnTo>
                            <a:pt x="2174" y="8573"/>
                          </a:lnTo>
                          <a:lnTo>
                            <a:pt x="2248" y="8670"/>
                          </a:lnTo>
                          <a:lnTo>
                            <a:pt x="2321" y="8768"/>
                          </a:lnTo>
                          <a:lnTo>
                            <a:pt x="2394" y="8841"/>
                          </a:lnTo>
                          <a:lnTo>
                            <a:pt x="2492" y="8890"/>
                          </a:lnTo>
                          <a:lnTo>
                            <a:pt x="2614" y="8939"/>
                          </a:lnTo>
                          <a:lnTo>
                            <a:pt x="2687" y="8939"/>
                          </a:lnTo>
                          <a:lnTo>
                            <a:pt x="2809" y="8988"/>
                          </a:lnTo>
                          <a:lnTo>
                            <a:pt x="2956" y="9085"/>
                          </a:lnTo>
                          <a:lnTo>
                            <a:pt x="3151" y="9232"/>
                          </a:lnTo>
                          <a:lnTo>
                            <a:pt x="3371" y="9427"/>
                          </a:lnTo>
                          <a:lnTo>
                            <a:pt x="3566" y="9623"/>
                          </a:lnTo>
                          <a:lnTo>
                            <a:pt x="3762" y="9769"/>
                          </a:lnTo>
                          <a:lnTo>
                            <a:pt x="3908" y="9867"/>
                          </a:lnTo>
                          <a:lnTo>
                            <a:pt x="4030" y="9891"/>
                          </a:lnTo>
                          <a:lnTo>
                            <a:pt x="4177" y="9867"/>
                          </a:lnTo>
                          <a:lnTo>
                            <a:pt x="4250" y="9843"/>
                          </a:lnTo>
                          <a:lnTo>
                            <a:pt x="4324" y="9818"/>
                          </a:lnTo>
                          <a:lnTo>
                            <a:pt x="4372" y="9769"/>
                          </a:lnTo>
                          <a:lnTo>
                            <a:pt x="4494" y="9745"/>
                          </a:lnTo>
                          <a:lnTo>
                            <a:pt x="4641" y="9720"/>
                          </a:lnTo>
                          <a:lnTo>
                            <a:pt x="4959" y="9720"/>
                          </a:lnTo>
                          <a:lnTo>
                            <a:pt x="5105" y="9769"/>
                          </a:lnTo>
                          <a:lnTo>
                            <a:pt x="5252" y="9818"/>
                          </a:lnTo>
                          <a:lnTo>
                            <a:pt x="5349" y="9916"/>
                          </a:lnTo>
                          <a:lnTo>
                            <a:pt x="5447" y="9989"/>
                          </a:lnTo>
                          <a:lnTo>
                            <a:pt x="5545" y="10038"/>
                          </a:lnTo>
                          <a:lnTo>
                            <a:pt x="5642" y="10087"/>
                          </a:lnTo>
                          <a:lnTo>
                            <a:pt x="5740" y="10087"/>
                          </a:lnTo>
                          <a:lnTo>
                            <a:pt x="5838" y="10136"/>
                          </a:lnTo>
                          <a:lnTo>
                            <a:pt x="5984" y="10209"/>
                          </a:lnTo>
                          <a:lnTo>
                            <a:pt x="6155" y="10331"/>
                          </a:lnTo>
                          <a:lnTo>
                            <a:pt x="6302" y="10478"/>
                          </a:lnTo>
                          <a:lnTo>
                            <a:pt x="6473" y="10624"/>
                          </a:lnTo>
                          <a:lnTo>
                            <a:pt x="6644" y="10746"/>
                          </a:lnTo>
                          <a:lnTo>
                            <a:pt x="6790" y="10819"/>
                          </a:lnTo>
                          <a:lnTo>
                            <a:pt x="6888" y="10844"/>
                          </a:lnTo>
                          <a:lnTo>
                            <a:pt x="6961" y="10868"/>
                          </a:lnTo>
                          <a:lnTo>
                            <a:pt x="7083" y="10917"/>
                          </a:lnTo>
                          <a:lnTo>
                            <a:pt x="7181" y="10966"/>
                          </a:lnTo>
                          <a:lnTo>
                            <a:pt x="7254" y="11039"/>
                          </a:lnTo>
                          <a:lnTo>
                            <a:pt x="7352" y="11113"/>
                          </a:lnTo>
                          <a:lnTo>
                            <a:pt x="7450" y="11186"/>
                          </a:lnTo>
                          <a:lnTo>
                            <a:pt x="7547" y="11210"/>
                          </a:lnTo>
                          <a:lnTo>
                            <a:pt x="7645" y="11235"/>
                          </a:lnTo>
                          <a:lnTo>
                            <a:pt x="7743" y="11259"/>
                          </a:lnTo>
                          <a:lnTo>
                            <a:pt x="7840" y="11283"/>
                          </a:lnTo>
                          <a:lnTo>
                            <a:pt x="7938" y="11357"/>
                          </a:lnTo>
                          <a:lnTo>
                            <a:pt x="8036" y="11430"/>
                          </a:lnTo>
                          <a:lnTo>
                            <a:pt x="8109" y="11528"/>
                          </a:lnTo>
                          <a:lnTo>
                            <a:pt x="8158" y="11625"/>
                          </a:lnTo>
                          <a:lnTo>
                            <a:pt x="8207" y="11723"/>
                          </a:lnTo>
                          <a:lnTo>
                            <a:pt x="8207" y="11796"/>
                          </a:lnTo>
                          <a:lnTo>
                            <a:pt x="8207" y="11894"/>
                          </a:lnTo>
                          <a:lnTo>
                            <a:pt x="8158" y="11992"/>
                          </a:lnTo>
                          <a:lnTo>
                            <a:pt x="8109" y="12089"/>
                          </a:lnTo>
                          <a:lnTo>
                            <a:pt x="8036" y="12187"/>
                          </a:lnTo>
                          <a:lnTo>
                            <a:pt x="7963" y="12285"/>
                          </a:lnTo>
                          <a:lnTo>
                            <a:pt x="7889" y="12383"/>
                          </a:lnTo>
                          <a:lnTo>
                            <a:pt x="7840" y="12480"/>
                          </a:lnTo>
                          <a:lnTo>
                            <a:pt x="7840" y="12578"/>
                          </a:lnTo>
                          <a:lnTo>
                            <a:pt x="7816" y="12676"/>
                          </a:lnTo>
                          <a:lnTo>
                            <a:pt x="7718" y="12822"/>
                          </a:lnTo>
                          <a:lnTo>
                            <a:pt x="7596" y="12969"/>
                          </a:lnTo>
                          <a:lnTo>
                            <a:pt x="7450" y="13140"/>
                          </a:lnTo>
                          <a:lnTo>
                            <a:pt x="7303" y="13311"/>
                          </a:lnTo>
                          <a:lnTo>
                            <a:pt x="7181" y="13457"/>
                          </a:lnTo>
                          <a:lnTo>
                            <a:pt x="7108" y="13604"/>
                          </a:lnTo>
                          <a:lnTo>
                            <a:pt x="7083" y="13701"/>
                          </a:lnTo>
                          <a:lnTo>
                            <a:pt x="7034" y="13823"/>
                          </a:lnTo>
                          <a:lnTo>
                            <a:pt x="6961" y="13970"/>
                          </a:lnTo>
                          <a:lnTo>
                            <a:pt x="6839" y="14117"/>
                          </a:lnTo>
                          <a:lnTo>
                            <a:pt x="6693" y="14288"/>
                          </a:lnTo>
                          <a:lnTo>
                            <a:pt x="6546" y="14434"/>
                          </a:lnTo>
                          <a:lnTo>
                            <a:pt x="6424" y="14605"/>
                          </a:lnTo>
                          <a:lnTo>
                            <a:pt x="6351" y="14752"/>
                          </a:lnTo>
                          <a:lnTo>
                            <a:pt x="6302" y="14849"/>
                          </a:lnTo>
                          <a:lnTo>
                            <a:pt x="6277" y="14947"/>
                          </a:lnTo>
                          <a:lnTo>
                            <a:pt x="6229" y="15069"/>
                          </a:lnTo>
                          <a:lnTo>
                            <a:pt x="6131" y="15216"/>
                          </a:lnTo>
                          <a:lnTo>
                            <a:pt x="6033" y="15338"/>
                          </a:lnTo>
                          <a:lnTo>
                            <a:pt x="5911" y="15460"/>
                          </a:lnTo>
                          <a:lnTo>
                            <a:pt x="5813" y="15582"/>
                          </a:lnTo>
                          <a:lnTo>
                            <a:pt x="5764" y="15704"/>
                          </a:lnTo>
                          <a:lnTo>
                            <a:pt x="5740" y="15802"/>
                          </a:lnTo>
                          <a:lnTo>
                            <a:pt x="5764" y="15973"/>
                          </a:lnTo>
                          <a:lnTo>
                            <a:pt x="5789" y="16046"/>
                          </a:lnTo>
                          <a:lnTo>
                            <a:pt x="5838" y="16095"/>
                          </a:lnTo>
                          <a:lnTo>
                            <a:pt x="5862" y="16144"/>
                          </a:lnTo>
                          <a:lnTo>
                            <a:pt x="5911" y="16217"/>
                          </a:lnTo>
                          <a:lnTo>
                            <a:pt x="5935" y="16388"/>
                          </a:lnTo>
                          <a:lnTo>
                            <a:pt x="5911" y="16461"/>
                          </a:lnTo>
                          <a:lnTo>
                            <a:pt x="5862" y="16510"/>
                          </a:lnTo>
                          <a:lnTo>
                            <a:pt x="5813" y="16559"/>
                          </a:lnTo>
                          <a:lnTo>
                            <a:pt x="5642" y="16559"/>
                          </a:lnTo>
                          <a:lnTo>
                            <a:pt x="5545" y="16510"/>
                          </a:lnTo>
                          <a:lnTo>
                            <a:pt x="5447" y="16461"/>
                          </a:lnTo>
                          <a:lnTo>
                            <a:pt x="5349" y="16388"/>
                          </a:lnTo>
                          <a:lnTo>
                            <a:pt x="5276" y="16266"/>
                          </a:lnTo>
                          <a:lnTo>
                            <a:pt x="5227" y="16119"/>
                          </a:lnTo>
                          <a:lnTo>
                            <a:pt x="5178" y="15973"/>
                          </a:lnTo>
                          <a:lnTo>
                            <a:pt x="5178" y="15802"/>
                          </a:lnTo>
                          <a:lnTo>
                            <a:pt x="5154" y="15655"/>
                          </a:lnTo>
                          <a:lnTo>
                            <a:pt x="5105" y="15484"/>
                          </a:lnTo>
                          <a:lnTo>
                            <a:pt x="5056" y="15338"/>
                          </a:lnTo>
                          <a:lnTo>
                            <a:pt x="4983" y="15240"/>
                          </a:lnTo>
                          <a:lnTo>
                            <a:pt x="4934" y="15191"/>
                          </a:lnTo>
                          <a:lnTo>
                            <a:pt x="4910" y="15093"/>
                          </a:lnTo>
                          <a:lnTo>
                            <a:pt x="4836" y="14849"/>
                          </a:lnTo>
                          <a:lnTo>
                            <a:pt x="4812" y="14556"/>
                          </a:lnTo>
                          <a:lnTo>
                            <a:pt x="4788" y="14214"/>
                          </a:lnTo>
                          <a:lnTo>
                            <a:pt x="4788" y="13970"/>
                          </a:lnTo>
                          <a:lnTo>
                            <a:pt x="4788" y="13799"/>
                          </a:lnTo>
                          <a:lnTo>
                            <a:pt x="4739" y="13604"/>
                          </a:lnTo>
                          <a:lnTo>
                            <a:pt x="4714" y="13433"/>
                          </a:lnTo>
                          <a:lnTo>
                            <a:pt x="4641" y="13237"/>
                          </a:lnTo>
                          <a:lnTo>
                            <a:pt x="4568" y="13066"/>
                          </a:lnTo>
                          <a:lnTo>
                            <a:pt x="4494" y="12920"/>
                          </a:lnTo>
                          <a:lnTo>
                            <a:pt x="4397" y="12773"/>
                          </a:lnTo>
                          <a:lnTo>
                            <a:pt x="4324" y="12676"/>
                          </a:lnTo>
                          <a:lnTo>
                            <a:pt x="4128" y="12456"/>
                          </a:lnTo>
                          <a:lnTo>
                            <a:pt x="3982" y="12260"/>
                          </a:lnTo>
                          <a:lnTo>
                            <a:pt x="3884" y="12114"/>
                          </a:lnTo>
                          <a:lnTo>
                            <a:pt x="3835" y="11992"/>
                          </a:lnTo>
                          <a:lnTo>
                            <a:pt x="3811" y="11845"/>
                          </a:lnTo>
                          <a:lnTo>
                            <a:pt x="3786" y="11772"/>
                          </a:lnTo>
                          <a:lnTo>
                            <a:pt x="3737" y="11723"/>
                          </a:lnTo>
                          <a:lnTo>
                            <a:pt x="3713" y="11650"/>
                          </a:lnTo>
                          <a:lnTo>
                            <a:pt x="3664" y="11528"/>
                          </a:lnTo>
                          <a:lnTo>
                            <a:pt x="3664" y="11381"/>
                          </a:lnTo>
                          <a:lnTo>
                            <a:pt x="3640" y="11235"/>
                          </a:lnTo>
                          <a:lnTo>
                            <a:pt x="3664" y="11088"/>
                          </a:lnTo>
                          <a:lnTo>
                            <a:pt x="3664" y="10942"/>
                          </a:lnTo>
                          <a:lnTo>
                            <a:pt x="3713" y="10819"/>
                          </a:lnTo>
                          <a:lnTo>
                            <a:pt x="3737" y="10771"/>
                          </a:lnTo>
                          <a:lnTo>
                            <a:pt x="3786" y="10697"/>
                          </a:lnTo>
                          <a:lnTo>
                            <a:pt x="3811" y="10648"/>
                          </a:lnTo>
                          <a:lnTo>
                            <a:pt x="3835" y="10478"/>
                          </a:lnTo>
                          <a:lnTo>
                            <a:pt x="3811" y="10307"/>
                          </a:lnTo>
                          <a:lnTo>
                            <a:pt x="3786" y="10233"/>
                          </a:lnTo>
                          <a:lnTo>
                            <a:pt x="3737" y="10184"/>
                          </a:lnTo>
                          <a:lnTo>
                            <a:pt x="3689" y="10160"/>
                          </a:lnTo>
                          <a:lnTo>
                            <a:pt x="3615" y="10111"/>
                          </a:lnTo>
                          <a:lnTo>
                            <a:pt x="3444" y="10087"/>
                          </a:lnTo>
                          <a:lnTo>
                            <a:pt x="3347" y="10062"/>
                          </a:lnTo>
                          <a:lnTo>
                            <a:pt x="3200" y="9989"/>
                          </a:lnTo>
                          <a:lnTo>
                            <a:pt x="3054" y="9867"/>
                          </a:lnTo>
                          <a:lnTo>
                            <a:pt x="2883" y="9720"/>
                          </a:lnTo>
                          <a:lnTo>
                            <a:pt x="2712" y="9574"/>
                          </a:lnTo>
                          <a:lnTo>
                            <a:pt x="2565" y="9452"/>
                          </a:lnTo>
                          <a:lnTo>
                            <a:pt x="2419" y="9354"/>
                          </a:lnTo>
                          <a:lnTo>
                            <a:pt x="2321" y="9330"/>
                          </a:lnTo>
                          <a:lnTo>
                            <a:pt x="2199" y="9281"/>
                          </a:lnTo>
                          <a:lnTo>
                            <a:pt x="2003" y="9159"/>
                          </a:lnTo>
                          <a:lnTo>
                            <a:pt x="1784" y="8988"/>
                          </a:lnTo>
                          <a:lnTo>
                            <a:pt x="1539" y="8768"/>
                          </a:lnTo>
                          <a:lnTo>
                            <a:pt x="1246" y="8402"/>
                          </a:lnTo>
                          <a:lnTo>
                            <a:pt x="1078" y="8185"/>
                          </a:lnTo>
                          <a:lnTo>
                            <a:pt x="1124" y="7840"/>
                          </a:lnTo>
                          <a:lnTo>
                            <a:pt x="1197" y="7473"/>
                          </a:lnTo>
                          <a:lnTo>
                            <a:pt x="1295" y="7132"/>
                          </a:lnTo>
                          <a:lnTo>
                            <a:pt x="1393" y="6790"/>
                          </a:lnTo>
                          <a:lnTo>
                            <a:pt x="1515" y="6448"/>
                          </a:lnTo>
                          <a:lnTo>
                            <a:pt x="1637" y="6106"/>
                          </a:lnTo>
                          <a:lnTo>
                            <a:pt x="1784" y="5788"/>
                          </a:lnTo>
                          <a:lnTo>
                            <a:pt x="1954" y="5471"/>
                          </a:lnTo>
                          <a:lnTo>
                            <a:pt x="2125" y="5153"/>
                          </a:lnTo>
                          <a:lnTo>
                            <a:pt x="2296" y="4860"/>
                          </a:lnTo>
                          <a:lnTo>
                            <a:pt x="2516" y="4567"/>
                          </a:lnTo>
                          <a:lnTo>
                            <a:pt x="2712" y="4298"/>
                          </a:lnTo>
                          <a:lnTo>
                            <a:pt x="3151" y="3737"/>
                          </a:lnTo>
                          <a:lnTo>
                            <a:pt x="3664" y="3248"/>
                          </a:lnTo>
                          <a:lnTo>
                            <a:pt x="4079" y="3248"/>
                          </a:lnTo>
                          <a:lnTo>
                            <a:pt x="4299" y="3297"/>
                          </a:lnTo>
                          <a:lnTo>
                            <a:pt x="4470" y="3346"/>
                          </a:lnTo>
                          <a:lnTo>
                            <a:pt x="4592" y="3419"/>
                          </a:lnTo>
                          <a:lnTo>
                            <a:pt x="4690" y="3493"/>
                          </a:lnTo>
                          <a:lnTo>
                            <a:pt x="4788" y="3517"/>
                          </a:lnTo>
                          <a:lnTo>
                            <a:pt x="4885" y="3493"/>
                          </a:lnTo>
                          <a:lnTo>
                            <a:pt x="4983" y="3419"/>
                          </a:lnTo>
                          <a:lnTo>
                            <a:pt x="5056" y="3346"/>
                          </a:lnTo>
                          <a:lnTo>
                            <a:pt x="5178" y="3297"/>
                          </a:lnTo>
                          <a:lnTo>
                            <a:pt x="5276" y="3248"/>
                          </a:lnTo>
                          <a:lnTo>
                            <a:pt x="5349" y="3248"/>
                          </a:lnTo>
                          <a:lnTo>
                            <a:pt x="5471" y="3199"/>
                          </a:lnTo>
                          <a:lnTo>
                            <a:pt x="5594" y="3126"/>
                          </a:lnTo>
                          <a:lnTo>
                            <a:pt x="5764" y="3004"/>
                          </a:lnTo>
                          <a:lnTo>
                            <a:pt x="5935" y="2858"/>
                          </a:lnTo>
                          <a:lnTo>
                            <a:pt x="6131" y="2711"/>
                          </a:lnTo>
                          <a:lnTo>
                            <a:pt x="6375" y="2589"/>
                          </a:lnTo>
                          <a:lnTo>
                            <a:pt x="6619" y="2516"/>
                          </a:lnTo>
                          <a:lnTo>
                            <a:pt x="6888" y="2467"/>
                          </a:lnTo>
                          <a:close/>
                          <a:moveTo>
                            <a:pt x="9379" y="0"/>
                          </a:moveTo>
                          <a:lnTo>
                            <a:pt x="8891" y="24"/>
                          </a:lnTo>
                          <a:lnTo>
                            <a:pt x="8427" y="49"/>
                          </a:lnTo>
                          <a:lnTo>
                            <a:pt x="7963" y="122"/>
                          </a:lnTo>
                          <a:lnTo>
                            <a:pt x="7499" y="195"/>
                          </a:lnTo>
                          <a:lnTo>
                            <a:pt x="7034" y="293"/>
                          </a:lnTo>
                          <a:lnTo>
                            <a:pt x="6595" y="440"/>
                          </a:lnTo>
                          <a:lnTo>
                            <a:pt x="6155" y="586"/>
                          </a:lnTo>
                          <a:lnTo>
                            <a:pt x="5740" y="733"/>
                          </a:lnTo>
                          <a:lnTo>
                            <a:pt x="5325" y="928"/>
                          </a:lnTo>
                          <a:lnTo>
                            <a:pt x="4910" y="1148"/>
                          </a:lnTo>
                          <a:lnTo>
                            <a:pt x="4519" y="1368"/>
                          </a:lnTo>
                          <a:lnTo>
                            <a:pt x="4128" y="1612"/>
                          </a:lnTo>
                          <a:lnTo>
                            <a:pt x="3762" y="1881"/>
                          </a:lnTo>
                          <a:lnTo>
                            <a:pt x="3420" y="2149"/>
                          </a:lnTo>
                          <a:lnTo>
                            <a:pt x="3078" y="2442"/>
                          </a:lnTo>
                          <a:lnTo>
                            <a:pt x="2760" y="2760"/>
                          </a:lnTo>
                          <a:lnTo>
                            <a:pt x="2443" y="3077"/>
                          </a:lnTo>
                          <a:lnTo>
                            <a:pt x="2150" y="3419"/>
                          </a:lnTo>
                          <a:lnTo>
                            <a:pt x="1881" y="3761"/>
                          </a:lnTo>
                          <a:lnTo>
                            <a:pt x="1613" y="4128"/>
                          </a:lnTo>
                          <a:lnTo>
                            <a:pt x="1368" y="4518"/>
                          </a:lnTo>
                          <a:lnTo>
                            <a:pt x="1149" y="4909"/>
                          </a:lnTo>
                          <a:lnTo>
                            <a:pt x="929" y="5324"/>
                          </a:lnTo>
                          <a:lnTo>
                            <a:pt x="733" y="5739"/>
                          </a:lnTo>
                          <a:lnTo>
                            <a:pt x="587" y="6155"/>
                          </a:lnTo>
                          <a:lnTo>
                            <a:pt x="440" y="6594"/>
                          </a:lnTo>
                          <a:lnTo>
                            <a:pt x="294" y="7034"/>
                          </a:lnTo>
                          <a:lnTo>
                            <a:pt x="196" y="7498"/>
                          </a:lnTo>
                          <a:lnTo>
                            <a:pt x="123" y="7962"/>
                          </a:lnTo>
                          <a:lnTo>
                            <a:pt x="49" y="8426"/>
                          </a:lnTo>
                          <a:lnTo>
                            <a:pt x="25" y="8890"/>
                          </a:lnTo>
                          <a:lnTo>
                            <a:pt x="1" y="9378"/>
                          </a:lnTo>
                          <a:lnTo>
                            <a:pt x="25" y="9867"/>
                          </a:lnTo>
                          <a:lnTo>
                            <a:pt x="49" y="10331"/>
                          </a:lnTo>
                          <a:lnTo>
                            <a:pt x="123" y="10795"/>
                          </a:lnTo>
                          <a:lnTo>
                            <a:pt x="196" y="11259"/>
                          </a:lnTo>
                          <a:lnTo>
                            <a:pt x="294" y="11723"/>
                          </a:lnTo>
                          <a:lnTo>
                            <a:pt x="440" y="12163"/>
                          </a:lnTo>
                          <a:lnTo>
                            <a:pt x="587" y="12602"/>
                          </a:lnTo>
                          <a:lnTo>
                            <a:pt x="733" y="13018"/>
                          </a:lnTo>
                          <a:lnTo>
                            <a:pt x="929" y="13433"/>
                          </a:lnTo>
                          <a:lnTo>
                            <a:pt x="1149" y="13848"/>
                          </a:lnTo>
                          <a:lnTo>
                            <a:pt x="1368" y="14239"/>
                          </a:lnTo>
                          <a:lnTo>
                            <a:pt x="1613" y="14629"/>
                          </a:lnTo>
                          <a:lnTo>
                            <a:pt x="1881" y="14996"/>
                          </a:lnTo>
                          <a:lnTo>
                            <a:pt x="2150" y="15338"/>
                          </a:lnTo>
                          <a:lnTo>
                            <a:pt x="2443" y="15680"/>
                          </a:lnTo>
                          <a:lnTo>
                            <a:pt x="2760" y="15997"/>
                          </a:lnTo>
                          <a:lnTo>
                            <a:pt x="3078" y="16315"/>
                          </a:lnTo>
                          <a:lnTo>
                            <a:pt x="3420" y="16608"/>
                          </a:lnTo>
                          <a:lnTo>
                            <a:pt x="3762" y="16876"/>
                          </a:lnTo>
                          <a:lnTo>
                            <a:pt x="4128" y="17145"/>
                          </a:lnTo>
                          <a:lnTo>
                            <a:pt x="4519" y="17389"/>
                          </a:lnTo>
                          <a:lnTo>
                            <a:pt x="4910" y="17609"/>
                          </a:lnTo>
                          <a:lnTo>
                            <a:pt x="5325" y="17829"/>
                          </a:lnTo>
                          <a:lnTo>
                            <a:pt x="5740" y="18024"/>
                          </a:lnTo>
                          <a:lnTo>
                            <a:pt x="6155" y="18171"/>
                          </a:lnTo>
                          <a:lnTo>
                            <a:pt x="6595" y="18317"/>
                          </a:lnTo>
                          <a:lnTo>
                            <a:pt x="7034" y="18464"/>
                          </a:lnTo>
                          <a:lnTo>
                            <a:pt x="7499" y="18562"/>
                          </a:lnTo>
                          <a:lnTo>
                            <a:pt x="7963" y="18635"/>
                          </a:lnTo>
                          <a:lnTo>
                            <a:pt x="8427" y="18708"/>
                          </a:lnTo>
                          <a:lnTo>
                            <a:pt x="8891" y="18733"/>
                          </a:lnTo>
                          <a:lnTo>
                            <a:pt x="9379" y="18757"/>
                          </a:lnTo>
                          <a:lnTo>
                            <a:pt x="9868" y="18733"/>
                          </a:lnTo>
                          <a:lnTo>
                            <a:pt x="10332" y="18708"/>
                          </a:lnTo>
                          <a:lnTo>
                            <a:pt x="10796" y="18635"/>
                          </a:lnTo>
                          <a:lnTo>
                            <a:pt x="11260" y="18562"/>
                          </a:lnTo>
                          <a:lnTo>
                            <a:pt x="11724" y="18464"/>
                          </a:lnTo>
                          <a:lnTo>
                            <a:pt x="12163" y="18317"/>
                          </a:lnTo>
                          <a:lnTo>
                            <a:pt x="12603" y="18171"/>
                          </a:lnTo>
                          <a:lnTo>
                            <a:pt x="13018" y="18024"/>
                          </a:lnTo>
                          <a:lnTo>
                            <a:pt x="13433" y="17829"/>
                          </a:lnTo>
                          <a:lnTo>
                            <a:pt x="13848" y="17609"/>
                          </a:lnTo>
                          <a:lnTo>
                            <a:pt x="14239" y="17389"/>
                          </a:lnTo>
                          <a:lnTo>
                            <a:pt x="14630" y="17145"/>
                          </a:lnTo>
                          <a:lnTo>
                            <a:pt x="14996" y="16876"/>
                          </a:lnTo>
                          <a:lnTo>
                            <a:pt x="15338" y="16608"/>
                          </a:lnTo>
                          <a:lnTo>
                            <a:pt x="15680" y="16315"/>
                          </a:lnTo>
                          <a:lnTo>
                            <a:pt x="15998" y="15997"/>
                          </a:lnTo>
                          <a:lnTo>
                            <a:pt x="16315" y="15680"/>
                          </a:lnTo>
                          <a:lnTo>
                            <a:pt x="16608" y="15338"/>
                          </a:lnTo>
                          <a:lnTo>
                            <a:pt x="16877" y="14996"/>
                          </a:lnTo>
                          <a:lnTo>
                            <a:pt x="17146" y="14629"/>
                          </a:lnTo>
                          <a:lnTo>
                            <a:pt x="17390" y="14239"/>
                          </a:lnTo>
                          <a:lnTo>
                            <a:pt x="17610" y="13848"/>
                          </a:lnTo>
                          <a:lnTo>
                            <a:pt x="17829" y="13433"/>
                          </a:lnTo>
                          <a:lnTo>
                            <a:pt x="18025" y="13018"/>
                          </a:lnTo>
                          <a:lnTo>
                            <a:pt x="18171" y="12602"/>
                          </a:lnTo>
                          <a:lnTo>
                            <a:pt x="18318" y="12163"/>
                          </a:lnTo>
                          <a:lnTo>
                            <a:pt x="18464" y="11723"/>
                          </a:lnTo>
                          <a:lnTo>
                            <a:pt x="18562" y="11259"/>
                          </a:lnTo>
                          <a:lnTo>
                            <a:pt x="18635" y="10795"/>
                          </a:lnTo>
                          <a:lnTo>
                            <a:pt x="18709" y="10331"/>
                          </a:lnTo>
                          <a:lnTo>
                            <a:pt x="18733" y="9867"/>
                          </a:lnTo>
                          <a:lnTo>
                            <a:pt x="18758" y="9378"/>
                          </a:lnTo>
                          <a:lnTo>
                            <a:pt x="18733" y="8890"/>
                          </a:lnTo>
                          <a:lnTo>
                            <a:pt x="18709" y="8426"/>
                          </a:lnTo>
                          <a:lnTo>
                            <a:pt x="18635" y="7962"/>
                          </a:lnTo>
                          <a:lnTo>
                            <a:pt x="18562" y="7498"/>
                          </a:lnTo>
                          <a:lnTo>
                            <a:pt x="18464" y="7034"/>
                          </a:lnTo>
                          <a:lnTo>
                            <a:pt x="18318" y="6594"/>
                          </a:lnTo>
                          <a:lnTo>
                            <a:pt x="18171" y="6155"/>
                          </a:lnTo>
                          <a:lnTo>
                            <a:pt x="18025" y="5739"/>
                          </a:lnTo>
                          <a:lnTo>
                            <a:pt x="17829" y="5324"/>
                          </a:lnTo>
                          <a:lnTo>
                            <a:pt x="17610" y="4909"/>
                          </a:lnTo>
                          <a:lnTo>
                            <a:pt x="17390" y="4518"/>
                          </a:lnTo>
                          <a:lnTo>
                            <a:pt x="17146" y="4128"/>
                          </a:lnTo>
                          <a:lnTo>
                            <a:pt x="16877" y="3761"/>
                          </a:lnTo>
                          <a:lnTo>
                            <a:pt x="16608" y="3419"/>
                          </a:lnTo>
                          <a:lnTo>
                            <a:pt x="16315" y="3077"/>
                          </a:lnTo>
                          <a:lnTo>
                            <a:pt x="15998" y="2760"/>
                          </a:lnTo>
                          <a:lnTo>
                            <a:pt x="15680" y="2442"/>
                          </a:lnTo>
                          <a:lnTo>
                            <a:pt x="15338" y="2149"/>
                          </a:lnTo>
                          <a:lnTo>
                            <a:pt x="14996" y="1881"/>
                          </a:lnTo>
                          <a:lnTo>
                            <a:pt x="14630" y="1612"/>
                          </a:lnTo>
                          <a:lnTo>
                            <a:pt x="14239" y="1368"/>
                          </a:lnTo>
                          <a:lnTo>
                            <a:pt x="13848" y="1148"/>
                          </a:lnTo>
                          <a:lnTo>
                            <a:pt x="13433" y="928"/>
                          </a:lnTo>
                          <a:lnTo>
                            <a:pt x="13018" y="733"/>
                          </a:lnTo>
                          <a:lnTo>
                            <a:pt x="12603" y="586"/>
                          </a:lnTo>
                          <a:lnTo>
                            <a:pt x="12163" y="440"/>
                          </a:lnTo>
                          <a:lnTo>
                            <a:pt x="11724" y="293"/>
                          </a:lnTo>
                          <a:lnTo>
                            <a:pt x="11260" y="195"/>
                          </a:lnTo>
                          <a:lnTo>
                            <a:pt x="10796" y="122"/>
                          </a:lnTo>
                          <a:lnTo>
                            <a:pt x="10332" y="49"/>
                          </a:lnTo>
                          <a:lnTo>
                            <a:pt x="9868" y="24"/>
                          </a:lnTo>
                          <a:lnTo>
                            <a:pt x="937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chemeClr val="lt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78" name="Google Shape;78;p4"/>
                    <p:cNvSpPr/>
                    <p:nvPr/>
                  </p:nvSpPr>
                  <p:spPr>
                    <a:xfrm>
                      <a:off x="6616789" y="2975728"/>
                      <a:ext cx="223480" cy="2160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758" h="18757" extrusionOk="0">
                          <a:moveTo>
                            <a:pt x="10039" y="2467"/>
                          </a:moveTo>
                          <a:lnTo>
                            <a:pt x="10380" y="2491"/>
                          </a:lnTo>
                          <a:lnTo>
                            <a:pt x="10674" y="2516"/>
                          </a:lnTo>
                          <a:lnTo>
                            <a:pt x="10869" y="2540"/>
                          </a:lnTo>
                          <a:lnTo>
                            <a:pt x="10967" y="2564"/>
                          </a:lnTo>
                          <a:lnTo>
                            <a:pt x="10991" y="2589"/>
                          </a:lnTo>
                          <a:lnTo>
                            <a:pt x="10967" y="2638"/>
                          </a:lnTo>
                          <a:lnTo>
                            <a:pt x="10893" y="2784"/>
                          </a:lnTo>
                          <a:lnTo>
                            <a:pt x="10771" y="2955"/>
                          </a:lnTo>
                          <a:lnTo>
                            <a:pt x="10600" y="3151"/>
                          </a:lnTo>
                          <a:lnTo>
                            <a:pt x="10405" y="3322"/>
                          </a:lnTo>
                          <a:lnTo>
                            <a:pt x="10209" y="3468"/>
                          </a:lnTo>
                          <a:lnTo>
                            <a:pt x="10039" y="3590"/>
                          </a:lnTo>
                          <a:lnTo>
                            <a:pt x="9941" y="3615"/>
                          </a:lnTo>
                          <a:lnTo>
                            <a:pt x="9843" y="3639"/>
                          </a:lnTo>
                          <a:lnTo>
                            <a:pt x="9745" y="3663"/>
                          </a:lnTo>
                          <a:lnTo>
                            <a:pt x="9648" y="3737"/>
                          </a:lnTo>
                          <a:lnTo>
                            <a:pt x="9550" y="3810"/>
                          </a:lnTo>
                          <a:lnTo>
                            <a:pt x="9452" y="3883"/>
                          </a:lnTo>
                          <a:lnTo>
                            <a:pt x="9355" y="3957"/>
                          </a:lnTo>
                          <a:lnTo>
                            <a:pt x="9257" y="3981"/>
                          </a:lnTo>
                          <a:lnTo>
                            <a:pt x="9159" y="4005"/>
                          </a:lnTo>
                          <a:lnTo>
                            <a:pt x="9086" y="4005"/>
                          </a:lnTo>
                          <a:lnTo>
                            <a:pt x="8988" y="4054"/>
                          </a:lnTo>
                          <a:lnTo>
                            <a:pt x="8866" y="4128"/>
                          </a:lnTo>
                          <a:lnTo>
                            <a:pt x="8793" y="4201"/>
                          </a:lnTo>
                          <a:lnTo>
                            <a:pt x="8695" y="4274"/>
                          </a:lnTo>
                          <a:lnTo>
                            <a:pt x="8598" y="4323"/>
                          </a:lnTo>
                          <a:lnTo>
                            <a:pt x="8500" y="4372"/>
                          </a:lnTo>
                          <a:lnTo>
                            <a:pt x="8304" y="4372"/>
                          </a:lnTo>
                          <a:lnTo>
                            <a:pt x="8207" y="4323"/>
                          </a:lnTo>
                          <a:lnTo>
                            <a:pt x="8109" y="4274"/>
                          </a:lnTo>
                          <a:lnTo>
                            <a:pt x="8036" y="4201"/>
                          </a:lnTo>
                          <a:lnTo>
                            <a:pt x="7963" y="4103"/>
                          </a:lnTo>
                          <a:lnTo>
                            <a:pt x="7938" y="4005"/>
                          </a:lnTo>
                          <a:lnTo>
                            <a:pt x="7963" y="3908"/>
                          </a:lnTo>
                          <a:lnTo>
                            <a:pt x="8036" y="3810"/>
                          </a:lnTo>
                          <a:lnTo>
                            <a:pt x="8109" y="3712"/>
                          </a:lnTo>
                          <a:lnTo>
                            <a:pt x="8158" y="3615"/>
                          </a:lnTo>
                          <a:lnTo>
                            <a:pt x="8207" y="3517"/>
                          </a:lnTo>
                          <a:lnTo>
                            <a:pt x="8207" y="3419"/>
                          </a:lnTo>
                          <a:lnTo>
                            <a:pt x="8182" y="3273"/>
                          </a:lnTo>
                          <a:lnTo>
                            <a:pt x="8158" y="3199"/>
                          </a:lnTo>
                          <a:lnTo>
                            <a:pt x="8109" y="3151"/>
                          </a:lnTo>
                          <a:lnTo>
                            <a:pt x="8060" y="3102"/>
                          </a:lnTo>
                          <a:lnTo>
                            <a:pt x="7987" y="3077"/>
                          </a:lnTo>
                          <a:lnTo>
                            <a:pt x="7840" y="3053"/>
                          </a:lnTo>
                          <a:lnTo>
                            <a:pt x="7669" y="3028"/>
                          </a:lnTo>
                          <a:lnTo>
                            <a:pt x="7596" y="2980"/>
                          </a:lnTo>
                          <a:lnTo>
                            <a:pt x="7547" y="2955"/>
                          </a:lnTo>
                          <a:lnTo>
                            <a:pt x="7523" y="2906"/>
                          </a:lnTo>
                          <a:lnTo>
                            <a:pt x="7547" y="2833"/>
                          </a:lnTo>
                          <a:lnTo>
                            <a:pt x="7572" y="2760"/>
                          </a:lnTo>
                          <a:lnTo>
                            <a:pt x="7645" y="2662"/>
                          </a:lnTo>
                          <a:lnTo>
                            <a:pt x="7694" y="2638"/>
                          </a:lnTo>
                          <a:lnTo>
                            <a:pt x="7792" y="2589"/>
                          </a:lnTo>
                          <a:lnTo>
                            <a:pt x="8036" y="2540"/>
                          </a:lnTo>
                          <a:lnTo>
                            <a:pt x="8329" y="2491"/>
                          </a:lnTo>
                          <a:lnTo>
                            <a:pt x="8671" y="2467"/>
                          </a:lnTo>
                          <a:close/>
                          <a:moveTo>
                            <a:pt x="11455" y="4763"/>
                          </a:moveTo>
                          <a:lnTo>
                            <a:pt x="11528" y="4787"/>
                          </a:lnTo>
                          <a:lnTo>
                            <a:pt x="11577" y="4811"/>
                          </a:lnTo>
                          <a:lnTo>
                            <a:pt x="11626" y="4885"/>
                          </a:lnTo>
                          <a:lnTo>
                            <a:pt x="11650" y="4958"/>
                          </a:lnTo>
                          <a:lnTo>
                            <a:pt x="11626" y="5031"/>
                          </a:lnTo>
                          <a:lnTo>
                            <a:pt x="11577" y="5153"/>
                          </a:lnTo>
                          <a:lnTo>
                            <a:pt x="11528" y="5251"/>
                          </a:lnTo>
                          <a:lnTo>
                            <a:pt x="11455" y="5324"/>
                          </a:lnTo>
                          <a:lnTo>
                            <a:pt x="11357" y="5398"/>
                          </a:lnTo>
                          <a:lnTo>
                            <a:pt x="11260" y="5471"/>
                          </a:lnTo>
                          <a:lnTo>
                            <a:pt x="11162" y="5520"/>
                          </a:lnTo>
                          <a:lnTo>
                            <a:pt x="10991" y="5520"/>
                          </a:lnTo>
                          <a:lnTo>
                            <a:pt x="10942" y="5471"/>
                          </a:lnTo>
                          <a:lnTo>
                            <a:pt x="10893" y="5398"/>
                          </a:lnTo>
                          <a:lnTo>
                            <a:pt x="10869" y="5324"/>
                          </a:lnTo>
                          <a:lnTo>
                            <a:pt x="10893" y="5251"/>
                          </a:lnTo>
                          <a:lnTo>
                            <a:pt x="10942" y="5153"/>
                          </a:lnTo>
                          <a:lnTo>
                            <a:pt x="10991" y="5031"/>
                          </a:lnTo>
                          <a:lnTo>
                            <a:pt x="11064" y="4958"/>
                          </a:lnTo>
                          <a:lnTo>
                            <a:pt x="11162" y="4885"/>
                          </a:lnTo>
                          <a:lnTo>
                            <a:pt x="11260" y="4811"/>
                          </a:lnTo>
                          <a:lnTo>
                            <a:pt x="11357" y="4787"/>
                          </a:lnTo>
                          <a:lnTo>
                            <a:pt x="11455" y="4763"/>
                          </a:lnTo>
                          <a:close/>
                          <a:moveTo>
                            <a:pt x="16437" y="12260"/>
                          </a:moveTo>
                          <a:lnTo>
                            <a:pt x="16511" y="12285"/>
                          </a:lnTo>
                          <a:lnTo>
                            <a:pt x="16535" y="12334"/>
                          </a:lnTo>
                          <a:lnTo>
                            <a:pt x="16559" y="12407"/>
                          </a:lnTo>
                          <a:lnTo>
                            <a:pt x="16584" y="12578"/>
                          </a:lnTo>
                          <a:lnTo>
                            <a:pt x="16584" y="12651"/>
                          </a:lnTo>
                          <a:lnTo>
                            <a:pt x="16535" y="12749"/>
                          </a:lnTo>
                          <a:lnTo>
                            <a:pt x="16486" y="12871"/>
                          </a:lnTo>
                          <a:lnTo>
                            <a:pt x="16413" y="12944"/>
                          </a:lnTo>
                          <a:lnTo>
                            <a:pt x="16340" y="13042"/>
                          </a:lnTo>
                          <a:lnTo>
                            <a:pt x="16266" y="13140"/>
                          </a:lnTo>
                          <a:lnTo>
                            <a:pt x="16218" y="13237"/>
                          </a:lnTo>
                          <a:lnTo>
                            <a:pt x="16218" y="13335"/>
                          </a:lnTo>
                          <a:lnTo>
                            <a:pt x="16193" y="13482"/>
                          </a:lnTo>
                          <a:lnTo>
                            <a:pt x="16144" y="13555"/>
                          </a:lnTo>
                          <a:lnTo>
                            <a:pt x="16120" y="13628"/>
                          </a:lnTo>
                          <a:lnTo>
                            <a:pt x="16071" y="13653"/>
                          </a:lnTo>
                          <a:lnTo>
                            <a:pt x="15973" y="13653"/>
                          </a:lnTo>
                          <a:lnTo>
                            <a:pt x="15924" y="13628"/>
                          </a:lnTo>
                          <a:lnTo>
                            <a:pt x="15900" y="13555"/>
                          </a:lnTo>
                          <a:lnTo>
                            <a:pt x="15851" y="13433"/>
                          </a:lnTo>
                          <a:lnTo>
                            <a:pt x="15851" y="13286"/>
                          </a:lnTo>
                          <a:lnTo>
                            <a:pt x="15827" y="13140"/>
                          </a:lnTo>
                          <a:lnTo>
                            <a:pt x="15851" y="12969"/>
                          </a:lnTo>
                          <a:lnTo>
                            <a:pt x="15924" y="12798"/>
                          </a:lnTo>
                          <a:lnTo>
                            <a:pt x="15998" y="12627"/>
                          </a:lnTo>
                          <a:lnTo>
                            <a:pt x="16120" y="12480"/>
                          </a:lnTo>
                          <a:lnTo>
                            <a:pt x="16242" y="12383"/>
                          </a:lnTo>
                          <a:lnTo>
                            <a:pt x="16340" y="12309"/>
                          </a:lnTo>
                          <a:lnTo>
                            <a:pt x="16437" y="12260"/>
                          </a:lnTo>
                          <a:close/>
                          <a:moveTo>
                            <a:pt x="13922" y="3615"/>
                          </a:moveTo>
                          <a:lnTo>
                            <a:pt x="14239" y="3639"/>
                          </a:lnTo>
                          <a:lnTo>
                            <a:pt x="14483" y="3639"/>
                          </a:lnTo>
                          <a:lnTo>
                            <a:pt x="14679" y="3688"/>
                          </a:lnTo>
                          <a:lnTo>
                            <a:pt x="14777" y="3712"/>
                          </a:lnTo>
                          <a:lnTo>
                            <a:pt x="14825" y="3737"/>
                          </a:lnTo>
                          <a:lnTo>
                            <a:pt x="14874" y="3761"/>
                          </a:lnTo>
                          <a:lnTo>
                            <a:pt x="14923" y="3737"/>
                          </a:lnTo>
                          <a:lnTo>
                            <a:pt x="14972" y="3712"/>
                          </a:lnTo>
                          <a:lnTo>
                            <a:pt x="15045" y="3688"/>
                          </a:lnTo>
                          <a:lnTo>
                            <a:pt x="15143" y="3663"/>
                          </a:lnTo>
                          <a:lnTo>
                            <a:pt x="15485" y="3639"/>
                          </a:lnTo>
                          <a:lnTo>
                            <a:pt x="15900" y="4103"/>
                          </a:lnTo>
                          <a:lnTo>
                            <a:pt x="16291" y="4616"/>
                          </a:lnTo>
                          <a:lnTo>
                            <a:pt x="16633" y="5153"/>
                          </a:lnTo>
                          <a:lnTo>
                            <a:pt x="16926" y="5715"/>
                          </a:lnTo>
                          <a:lnTo>
                            <a:pt x="17194" y="6301"/>
                          </a:lnTo>
                          <a:lnTo>
                            <a:pt x="17390" y="6912"/>
                          </a:lnTo>
                          <a:lnTo>
                            <a:pt x="17561" y="7547"/>
                          </a:lnTo>
                          <a:lnTo>
                            <a:pt x="17683" y="8182"/>
                          </a:lnTo>
                          <a:lnTo>
                            <a:pt x="17414" y="8157"/>
                          </a:lnTo>
                          <a:lnTo>
                            <a:pt x="17317" y="8133"/>
                          </a:lnTo>
                          <a:lnTo>
                            <a:pt x="17268" y="8084"/>
                          </a:lnTo>
                          <a:lnTo>
                            <a:pt x="17219" y="8060"/>
                          </a:lnTo>
                          <a:lnTo>
                            <a:pt x="17146" y="8035"/>
                          </a:lnTo>
                          <a:lnTo>
                            <a:pt x="16975" y="8011"/>
                          </a:lnTo>
                          <a:lnTo>
                            <a:pt x="16877" y="7986"/>
                          </a:lnTo>
                          <a:lnTo>
                            <a:pt x="16779" y="7938"/>
                          </a:lnTo>
                          <a:lnTo>
                            <a:pt x="16682" y="7889"/>
                          </a:lnTo>
                          <a:lnTo>
                            <a:pt x="16584" y="7815"/>
                          </a:lnTo>
                          <a:lnTo>
                            <a:pt x="16511" y="7742"/>
                          </a:lnTo>
                          <a:lnTo>
                            <a:pt x="16437" y="7693"/>
                          </a:lnTo>
                          <a:lnTo>
                            <a:pt x="16364" y="7693"/>
                          </a:lnTo>
                          <a:lnTo>
                            <a:pt x="16315" y="7718"/>
                          </a:lnTo>
                          <a:lnTo>
                            <a:pt x="16291" y="7767"/>
                          </a:lnTo>
                          <a:lnTo>
                            <a:pt x="16291" y="7840"/>
                          </a:lnTo>
                          <a:lnTo>
                            <a:pt x="16340" y="7913"/>
                          </a:lnTo>
                          <a:lnTo>
                            <a:pt x="16413" y="8011"/>
                          </a:lnTo>
                          <a:lnTo>
                            <a:pt x="16486" y="8084"/>
                          </a:lnTo>
                          <a:lnTo>
                            <a:pt x="16584" y="8133"/>
                          </a:lnTo>
                          <a:lnTo>
                            <a:pt x="16706" y="8182"/>
                          </a:lnTo>
                          <a:lnTo>
                            <a:pt x="16779" y="8182"/>
                          </a:lnTo>
                          <a:lnTo>
                            <a:pt x="16877" y="8206"/>
                          </a:lnTo>
                          <a:lnTo>
                            <a:pt x="16975" y="8255"/>
                          </a:lnTo>
                          <a:lnTo>
                            <a:pt x="17072" y="8304"/>
                          </a:lnTo>
                          <a:lnTo>
                            <a:pt x="17170" y="8377"/>
                          </a:lnTo>
                          <a:lnTo>
                            <a:pt x="17194" y="8426"/>
                          </a:lnTo>
                          <a:lnTo>
                            <a:pt x="17219" y="8475"/>
                          </a:lnTo>
                          <a:lnTo>
                            <a:pt x="17194" y="8621"/>
                          </a:lnTo>
                          <a:lnTo>
                            <a:pt x="17097" y="8792"/>
                          </a:lnTo>
                          <a:lnTo>
                            <a:pt x="16975" y="8963"/>
                          </a:lnTo>
                          <a:lnTo>
                            <a:pt x="16804" y="9110"/>
                          </a:lnTo>
                          <a:lnTo>
                            <a:pt x="16657" y="9232"/>
                          </a:lnTo>
                          <a:lnTo>
                            <a:pt x="16511" y="9305"/>
                          </a:lnTo>
                          <a:lnTo>
                            <a:pt x="16413" y="9330"/>
                          </a:lnTo>
                          <a:lnTo>
                            <a:pt x="16242" y="9354"/>
                          </a:lnTo>
                          <a:lnTo>
                            <a:pt x="16169" y="9378"/>
                          </a:lnTo>
                          <a:lnTo>
                            <a:pt x="16120" y="9427"/>
                          </a:lnTo>
                          <a:lnTo>
                            <a:pt x="16071" y="9452"/>
                          </a:lnTo>
                          <a:lnTo>
                            <a:pt x="16022" y="9476"/>
                          </a:lnTo>
                          <a:lnTo>
                            <a:pt x="15973" y="9452"/>
                          </a:lnTo>
                          <a:lnTo>
                            <a:pt x="15924" y="9427"/>
                          </a:lnTo>
                          <a:lnTo>
                            <a:pt x="15900" y="9378"/>
                          </a:lnTo>
                          <a:lnTo>
                            <a:pt x="15851" y="9305"/>
                          </a:lnTo>
                          <a:lnTo>
                            <a:pt x="15827" y="9134"/>
                          </a:lnTo>
                          <a:lnTo>
                            <a:pt x="15802" y="9037"/>
                          </a:lnTo>
                          <a:lnTo>
                            <a:pt x="15729" y="8890"/>
                          </a:lnTo>
                          <a:lnTo>
                            <a:pt x="15607" y="8743"/>
                          </a:lnTo>
                          <a:lnTo>
                            <a:pt x="15460" y="8573"/>
                          </a:lnTo>
                          <a:lnTo>
                            <a:pt x="15314" y="8402"/>
                          </a:lnTo>
                          <a:lnTo>
                            <a:pt x="15192" y="8255"/>
                          </a:lnTo>
                          <a:lnTo>
                            <a:pt x="15094" y="8108"/>
                          </a:lnTo>
                          <a:lnTo>
                            <a:pt x="15070" y="8011"/>
                          </a:lnTo>
                          <a:lnTo>
                            <a:pt x="15070" y="7938"/>
                          </a:lnTo>
                          <a:lnTo>
                            <a:pt x="15045" y="7889"/>
                          </a:lnTo>
                          <a:lnTo>
                            <a:pt x="15021" y="7889"/>
                          </a:lnTo>
                          <a:lnTo>
                            <a:pt x="14972" y="7913"/>
                          </a:lnTo>
                          <a:lnTo>
                            <a:pt x="14948" y="7962"/>
                          </a:lnTo>
                          <a:lnTo>
                            <a:pt x="14899" y="8035"/>
                          </a:lnTo>
                          <a:lnTo>
                            <a:pt x="14874" y="8182"/>
                          </a:lnTo>
                          <a:lnTo>
                            <a:pt x="14899" y="8279"/>
                          </a:lnTo>
                          <a:lnTo>
                            <a:pt x="14972" y="8402"/>
                          </a:lnTo>
                          <a:lnTo>
                            <a:pt x="15045" y="8548"/>
                          </a:lnTo>
                          <a:lnTo>
                            <a:pt x="15167" y="8670"/>
                          </a:lnTo>
                          <a:lnTo>
                            <a:pt x="15265" y="8792"/>
                          </a:lnTo>
                          <a:lnTo>
                            <a:pt x="15363" y="8914"/>
                          </a:lnTo>
                          <a:lnTo>
                            <a:pt x="15436" y="9037"/>
                          </a:lnTo>
                          <a:lnTo>
                            <a:pt x="15460" y="9134"/>
                          </a:lnTo>
                          <a:lnTo>
                            <a:pt x="15460" y="9232"/>
                          </a:lnTo>
                          <a:lnTo>
                            <a:pt x="15509" y="9330"/>
                          </a:lnTo>
                          <a:lnTo>
                            <a:pt x="15558" y="9427"/>
                          </a:lnTo>
                          <a:lnTo>
                            <a:pt x="15631" y="9525"/>
                          </a:lnTo>
                          <a:lnTo>
                            <a:pt x="15753" y="9598"/>
                          </a:lnTo>
                          <a:lnTo>
                            <a:pt x="15900" y="9647"/>
                          </a:lnTo>
                          <a:lnTo>
                            <a:pt x="16047" y="9696"/>
                          </a:lnTo>
                          <a:lnTo>
                            <a:pt x="16218" y="9720"/>
                          </a:lnTo>
                          <a:lnTo>
                            <a:pt x="16364" y="9720"/>
                          </a:lnTo>
                          <a:lnTo>
                            <a:pt x="16486" y="9769"/>
                          </a:lnTo>
                          <a:lnTo>
                            <a:pt x="16559" y="9818"/>
                          </a:lnTo>
                          <a:lnTo>
                            <a:pt x="16584" y="9867"/>
                          </a:lnTo>
                          <a:lnTo>
                            <a:pt x="16584" y="9916"/>
                          </a:lnTo>
                          <a:lnTo>
                            <a:pt x="16559" y="10013"/>
                          </a:lnTo>
                          <a:lnTo>
                            <a:pt x="16437" y="10209"/>
                          </a:lnTo>
                          <a:lnTo>
                            <a:pt x="16242" y="10429"/>
                          </a:lnTo>
                          <a:lnTo>
                            <a:pt x="16022" y="10673"/>
                          </a:lnTo>
                          <a:lnTo>
                            <a:pt x="15802" y="10917"/>
                          </a:lnTo>
                          <a:lnTo>
                            <a:pt x="15631" y="11186"/>
                          </a:lnTo>
                          <a:lnTo>
                            <a:pt x="15485" y="11430"/>
                          </a:lnTo>
                          <a:lnTo>
                            <a:pt x="15460" y="11528"/>
                          </a:lnTo>
                          <a:lnTo>
                            <a:pt x="15460" y="11625"/>
                          </a:lnTo>
                          <a:lnTo>
                            <a:pt x="15460" y="11772"/>
                          </a:lnTo>
                          <a:lnTo>
                            <a:pt x="15485" y="11918"/>
                          </a:lnTo>
                          <a:lnTo>
                            <a:pt x="15509" y="12016"/>
                          </a:lnTo>
                          <a:lnTo>
                            <a:pt x="15558" y="12089"/>
                          </a:lnTo>
                          <a:lnTo>
                            <a:pt x="15583" y="12138"/>
                          </a:lnTo>
                          <a:lnTo>
                            <a:pt x="15607" y="12212"/>
                          </a:lnTo>
                          <a:lnTo>
                            <a:pt x="15631" y="12383"/>
                          </a:lnTo>
                          <a:lnTo>
                            <a:pt x="15607" y="12480"/>
                          </a:lnTo>
                          <a:lnTo>
                            <a:pt x="15509" y="12651"/>
                          </a:lnTo>
                          <a:lnTo>
                            <a:pt x="15363" y="12847"/>
                          </a:lnTo>
                          <a:lnTo>
                            <a:pt x="15167" y="13042"/>
                          </a:lnTo>
                          <a:lnTo>
                            <a:pt x="14972" y="13237"/>
                          </a:lnTo>
                          <a:lnTo>
                            <a:pt x="14825" y="13433"/>
                          </a:lnTo>
                          <a:lnTo>
                            <a:pt x="14728" y="13604"/>
                          </a:lnTo>
                          <a:lnTo>
                            <a:pt x="14679" y="13701"/>
                          </a:lnTo>
                          <a:lnTo>
                            <a:pt x="14654" y="13823"/>
                          </a:lnTo>
                          <a:lnTo>
                            <a:pt x="14581" y="13970"/>
                          </a:lnTo>
                          <a:lnTo>
                            <a:pt x="14459" y="14117"/>
                          </a:lnTo>
                          <a:lnTo>
                            <a:pt x="14313" y="14288"/>
                          </a:lnTo>
                          <a:lnTo>
                            <a:pt x="14142" y="14434"/>
                          </a:lnTo>
                          <a:lnTo>
                            <a:pt x="13995" y="14556"/>
                          </a:lnTo>
                          <a:lnTo>
                            <a:pt x="13848" y="14629"/>
                          </a:lnTo>
                          <a:lnTo>
                            <a:pt x="13726" y="14654"/>
                          </a:lnTo>
                          <a:lnTo>
                            <a:pt x="13653" y="14654"/>
                          </a:lnTo>
                          <a:lnTo>
                            <a:pt x="13555" y="14605"/>
                          </a:lnTo>
                          <a:lnTo>
                            <a:pt x="13458" y="14556"/>
                          </a:lnTo>
                          <a:lnTo>
                            <a:pt x="13360" y="14483"/>
                          </a:lnTo>
                          <a:lnTo>
                            <a:pt x="13287" y="14385"/>
                          </a:lnTo>
                          <a:lnTo>
                            <a:pt x="13213" y="14288"/>
                          </a:lnTo>
                          <a:lnTo>
                            <a:pt x="13189" y="14190"/>
                          </a:lnTo>
                          <a:lnTo>
                            <a:pt x="13165" y="14092"/>
                          </a:lnTo>
                          <a:lnTo>
                            <a:pt x="13140" y="13921"/>
                          </a:lnTo>
                          <a:lnTo>
                            <a:pt x="13116" y="13848"/>
                          </a:lnTo>
                          <a:lnTo>
                            <a:pt x="13067" y="13799"/>
                          </a:lnTo>
                          <a:lnTo>
                            <a:pt x="13043" y="13750"/>
                          </a:lnTo>
                          <a:lnTo>
                            <a:pt x="12994" y="13677"/>
                          </a:lnTo>
                          <a:lnTo>
                            <a:pt x="12969" y="13530"/>
                          </a:lnTo>
                          <a:lnTo>
                            <a:pt x="12945" y="13359"/>
                          </a:lnTo>
                          <a:lnTo>
                            <a:pt x="12920" y="13286"/>
                          </a:lnTo>
                          <a:lnTo>
                            <a:pt x="12872" y="13237"/>
                          </a:lnTo>
                          <a:lnTo>
                            <a:pt x="12847" y="13164"/>
                          </a:lnTo>
                          <a:lnTo>
                            <a:pt x="12823" y="13066"/>
                          </a:lnTo>
                          <a:lnTo>
                            <a:pt x="12798" y="12920"/>
                          </a:lnTo>
                          <a:lnTo>
                            <a:pt x="12774" y="12749"/>
                          </a:lnTo>
                          <a:lnTo>
                            <a:pt x="12798" y="12602"/>
                          </a:lnTo>
                          <a:lnTo>
                            <a:pt x="12823" y="12456"/>
                          </a:lnTo>
                          <a:lnTo>
                            <a:pt x="12847" y="12358"/>
                          </a:lnTo>
                          <a:lnTo>
                            <a:pt x="12872" y="12285"/>
                          </a:lnTo>
                          <a:lnTo>
                            <a:pt x="12920" y="12236"/>
                          </a:lnTo>
                          <a:lnTo>
                            <a:pt x="12945" y="12163"/>
                          </a:lnTo>
                          <a:lnTo>
                            <a:pt x="12969" y="11992"/>
                          </a:lnTo>
                          <a:lnTo>
                            <a:pt x="12945" y="11894"/>
                          </a:lnTo>
                          <a:lnTo>
                            <a:pt x="12896" y="11772"/>
                          </a:lnTo>
                          <a:lnTo>
                            <a:pt x="12798" y="11650"/>
                          </a:lnTo>
                          <a:lnTo>
                            <a:pt x="12701" y="11528"/>
                          </a:lnTo>
                          <a:lnTo>
                            <a:pt x="12578" y="11381"/>
                          </a:lnTo>
                          <a:lnTo>
                            <a:pt x="12481" y="11210"/>
                          </a:lnTo>
                          <a:lnTo>
                            <a:pt x="12432" y="11015"/>
                          </a:lnTo>
                          <a:lnTo>
                            <a:pt x="12408" y="10844"/>
                          </a:lnTo>
                          <a:lnTo>
                            <a:pt x="12408" y="10697"/>
                          </a:lnTo>
                          <a:lnTo>
                            <a:pt x="12383" y="10551"/>
                          </a:lnTo>
                          <a:lnTo>
                            <a:pt x="12334" y="10453"/>
                          </a:lnTo>
                          <a:lnTo>
                            <a:pt x="12310" y="10380"/>
                          </a:lnTo>
                          <a:lnTo>
                            <a:pt x="12261" y="10331"/>
                          </a:lnTo>
                          <a:lnTo>
                            <a:pt x="12188" y="10307"/>
                          </a:lnTo>
                          <a:lnTo>
                            <a:pt x="12017" y="10282"/>
                          </a:lnTo>
                          <a:lnTo>
                            <a:pt x="11870" y="10307"/>
                          </a:lnTo>
                          <a:lnTo>
                            <a:pt x="11797" y="10331"/>
                          </a:lnTo>
                          <a:lnTo>
                            <a:pt x="11748" y="10380"/>
                          </a:lnTo>
                          <a:lnTo>
                            <a:pt x="11675" y="10429"/>
                          </a:lnTo>
                          <a:lnTo>
                            <a:pt x="11553" y="10453"/>
                          </a:lnTo>
                          <a:lnTo>
                            <a:pt x="11406" y="10478"/>
                          </a:lnTo>
                          <a:lnTo>
                            <a:pt x="11260" y="10478"/>
                          </a:lnTo>
                          <a:lnTo>
                            <a:pt x="11089" y="10453"/>
                          </a:lnTo>
                          <a:lnTo>
                            <a:pt x="10893" y="10355"/>
                          </a:lnTo>
                          <a:lnTo>
                            <a:pt x="10674" y="10233"/>
                          </a:lnTo>
                          <a:lnTo>
                            <a:pt x="10503" y="10087"/>
                          </a:lnTo>
                          <a:lnTo>
                            <a:pt x="10429" y="10013"/>
                          </a:lnTo>
                          <a:lnTo>
                            <a:pt x="10356" y="9891"/>
                          </a:lnTo>
                          <a:lnTo>
                            <a:pt x="10234" y="9598"/>
                          </a:lnTo>
                          <a:lnTo>
                            <a:pt x="10161" y="9281"/>
                          </a:lnTo>
                          <a:lnTo>
                            <a:pt x="10112" y="8963"/>
                          </a:lnTo>
                          <a:lnTo>
                            <a:pt x="10136" y="8792"/>
                          </a:lnTo>
                          <a:lnTo>
                            <a:pt x="10161" y="8621"/>
                          </a:lnTo>
                          <a:lnTo>
                            <a:pt x="10258" y="8279"/>
                          </a:lnTo>
                          <a:lnTo>
                            <a:pt x="10332" y="8108"/>
                          </a:lnTo>
                          <a:lnTo>
                            <a:pt x="10405" y="7962"/>
                          </a:lnTo>
                          <a:lnTo>
                            <a:pt x="10503" y="7815"/>
                          </a:lnTo>
                          <a:lnTo>
                            <a:pt x="10600" y="7718"/>
                          </a:lnTo>
                          <a:lnTo>
                            <a:pt x="10796" y="7522"/>
                          </a:lnTo>
                          <a:lnTo>
                            <a:pt x="10991" y="7376"/>
                          </a:lnTo>
                          <a:lnTo>
                            <a:pt x="11162" y="7278"/>
                          </a:lnTo>
                          <a:lnTo>
                            <a:pt x="11260" y="7229"/>
                          </a:lnTo>
                          <a:lnTo>
                            <a:pt x="11431" y="7205"/>
                          </a:lnTo>
                          <a:lnTo>
                            <a:pt x="11504" y="7180"/>
                          </a:lnTo>
                          <a:lnTo>
                            <a:pt x="11553" y="7132"/>
                          </a:lnTo>
                          <a:lnTo>
                            <a:pt x="11626" y="7107"/>
                          </a:lnTo>
                          <a:lnTo>
                            <a:pt x="11724" y="7083"/>
                          </a:lnTo>
                          <a:lnTo>
                            <a:pt x="11870" y="7058"/>
                          </a:lnTo>
                          <a:lnTo>
                            <a:pt x="12188" y="7058"/>
                          </a:lnTo>
                          <a:lnTo>
                            <a:pt x="12359" y="7107"/>
                          </a:lnTo>
                          <a:lnTo>
                            <a:pt x="12481" y="7156"/>
                          </a:lnTo>
                          <a:lnTo>
                            <a:pt x="12603" y="7229"/>
                          </a:lnTo>
                          <a:lnTo>
                            <a:pt x="12676" y="7303"/>
                          </a:lnTo>
                          <a:lnTo>
                            <a:pt x="12774" y="7376"/>
                          </a:lnTo>
                          <a:lnTo>
                            <a:pt x="12896" y="7425"/>
                          </a:lnTo>
                          <a:lnTo>
                            <a:pt x="12969" y="7425"/>
                          </a:lnTo>
                          <a:lnTo>
                            <a:pt x="13140" y="7449"/>
                          </a:lnTo>
                          <a:lnTo>
                            <a:pt x="13213" y="7498"/>
                          </a:lnTo>
                          <a:lnTo>
                            <a:pt x="13262" y="7522"/>
                          </a:lnTo>
                          <a:lnTo>
                            <a:pt x="13311" y="7547"/>
                          </a:lnTo>
                          <a:lnTo>
                            <a:pt x="13360" y="7571"/>
                          </a:lnTo>
                          <a:lnTo>
                            <a:pt x="13409" y="7547"/>
                          </a:lnTo>
                          <a:lnTo>
                            <a:pt x="13458" y="7522"/>
                          </a:lnTo>
                          <a:lnTo>
                            <a:pt x="13507" y="7498"/>
                          </a:lnTo>
                          <a:lnTo>
                            <a:pt x="13580" y="7449"/>
                          </a:lnTo>
                          <a:lnTo>
                            <a:pt x="13726" y="7425"/>
                          </a:lnTo>
                          <a:lnTo>
                            <a:pt x="13897" y="7449"/>
                          </a:lnTo>
                          <a:lnTo>
                            <a:pt x="13971" y="7498"/>
                          </a:lnTo>
                          <a:lnTo>
                            <a:pt x="14019" y="7522"/>
                          </a:lnTo>
                          <a:lnTo>
                            <a:pt x="14093" y="7571"/>
                          </a:lnTo>
                          <a:lnTo>
                            <a:pt x="14190" y="7596"/>
                          </a:lnTo>
                          <a:lnTo>
                            <a:pt x="14337" y="7620"/>
                          </a:lnTo>
                          <a:lnTo>
                            <a:pt x="14654" y="7620"/>
                          </a:lnTo>
                          <a:lnTo>
                            <a:pt x="14801" y="7596"/>
                          </a:lnTo>
                          <a:lnTo>
                            <a:pt x="14899" y="7571"/>
                          </a:lnTo>
                          <a:lnTo>
                            <a:pt x="14972" y="7522"/>
                          </a:lnTo>
                          <a:lnTo>
                            <a:pt x="15021" y="7473"/>
                          </a:lnTo>
                          <a:lnTo>
                            <a:pt x="15045" y="7400"/>
                          </a:lnTo>
                          <a:lnTo>
                            <a:pt x="15070" y="7229"/>
                          </a:lnTo>
                          <a:lnTo>
                            <a:pt x="15070" y="7205"/>
                          </a:lnTo>
                          <a:lnTo>
                            <a:pt x="15045" y="7156"/>
                          </a:lnTo>
                          <a:lnTo>
                            <a:pt x="14948" y="7107"/>
                          </a:lnTo>
                          <a:lnTo>
                            <a:pt x="14825" y="7058"/>
                          </a:lnTo>
                          <a:lnTo>
                            <a:pt x="14679" y="7058"/>
                          </a:lnTo>
                          <a:lnTo>
                            <a:pt x="14532" y="7034"/>
                          </a:lnTo>
                          <a:lnTo>
                            <a:pt x="14361" y="6985"/>
                          </a:lnTo>
                          <a:lnTo>
                            <a:pt x="14215" y="6936"/>
                          </a:lnTo>
                          <a:lnTo>
                            <a:pt x="14117" y="6863"/>
                          </a:lnTo>
                          <a:lnTo>
                            <a:pt x="14019" y="6790"/>
                          </a:lnTo>
                          <a:lnTo>
                            <a:pt x="13922" y="6716"/>
                          </a:lnTo>
                          <a:lnTo>
                            <a:pt x="13824" y="6692"/>
                          </a:lnTo>
                          <a:lnTo>
                            <a:pt x="13726" y="6668"/>
                          </a:lnTo>
                          <a:lnTo>
                            <a:pt x="13653" y="6643"/>
                          </a:lnTo>
                          <a:lnTo>
                            <a:pt x="13555" y="6619"/>
                          </a:lnTo>
                          <a:lnTo>
                            <a:pt x="13458" y="6545"/>
                          </a:lnTo>
                          <a:lnTo>
                            <a:pt x="13360" y="6472"/>
                          </a:lnTo>
                          <a:lnTo>
                            <a:pt x="13287" y="6399"/>
                          </a:lnTo>
                          <a:lnTo>
                            <a:pt x="13189" y="6374"/>
                          </a:lnTo>
                          <a:lnTo>
                            <a:pt x="13116" y="6350"/>
                          </a:lnTo>
                          <a:lnTo>
                            <a:pt x="13067" y="6374"/>
                          </a:lnTo>
                          <a:lnTo>
                            <a:pt x="13018" y="6399"/>
                          </a:lnTo>
                          <a:lnTo>
                            <a:pt x="12945" y="6399"/>
                          </a:lnTo>
                          <a:lnTo>
                            <a:pt x="12872" y="6350"/>
                          </a:lnTo>
                          <a:lnTo>
                            <a:pt x="12774" y="6277"/>
                          </a:lnTo>
                          <a:lnTo>
                            <a:pt x="12701" y="6228"/>
                          </a:lnTo>
                          <a:lnTo>
                            <a:pt x="12627" y="6179"/>
                          </a:lnTo>
                          <a:lnTo>
                            <a:pt x="12505" y="6179"/>
                          </a:lnTo>
                          <a:lnTo>
                            <a:pt x="12456" y="6228"/>
                          </a:lnTo>
                          <a:lnTo>
                            <a:pt x="12383" y="6252"/>
                          </a:lnTo>
                          <a:lnTo>
                            <a:pt x="12212" y="6277"/>
                          </a:lnTo>
                          <a:lnTo>
                            <a:pt x="12114" y="6326"/>
                          </a:lnTo>
                          <a:lnTo>
                            <a:pt x="11968" y="6399"/>
                          </a:lnTo>
                          <a:lnTo>
                            <a:pt x="11797" y="6521"/>
                          </a:lnTo>
                          <a:lnTo>
                            <a:pt x="11650" y="6668"/>
                          </a:lnTo>
                          <a:lnTo>
                            <a:pt x="11479" y="6814"/>
                          </a:lnTo>
                          <a:lnTo>
                            <a:pt x="11309" y="6936"/>
                          </a:lnTo>
                          <a:lnTo>
                            <a:pt x="11186" y="7009"/>
                          </a:lnTo>
                          <a:lnTo>
                            <a:pt x="11064" y="7058"/>
                          </a:lnTo>
                          <a:lnTo>
                            <a:pt x="10918" y="7009"/>
                          </a:lnTo>
                          <a:lnTo>
                            <a:pt x="10844" y="6985"/>
                          </a:lnTo>
                          <a:lnTo>
                            <a:pt x="10796" y="6961"/>
                          </a:lnTo>
                          <a:lnTo>
                            <a:pt x="10747" y="6912"/>
                          </a:lnTo>
                          <a:lnTo>
                            <a:pt x="10722" y="6838"/>
                          </a:lnTo>
                          <a:lnTo>
                            <a:pt x="10698" y="6668"/>
                          </a:lnTo>
                          <a:lnTo>
                            <a:pt x="10722" y="6497"/>
                          </a:lnTo>
                          <a:lnTo>
                            <a:pt x="10747" y="6423"/>
                          </a:lnTo>
                          <a:lnTo>
                            <a:pt x="10796" y="6374"/>
                          </a:lnTo>
                          <a:lnTo>
                            <a:pt x="10844" y="6350"/>
                          </a:lnTo>
                          <a:lnTo>
                            <a:pt x="10967" y="6326"/>
                          </a:lnTo>
                          <a:lnTo>
                            <a:pt x="11113" y="6301"/>
                          </a:lnTo>
                          <a:lnTo>
                            <a:pt x="11260" y="6277"/>
                          </a:lnTo>
                          <a:lnTo>
                            <a:pt x="11406" y="6277"/>
                          </a:lnTo>
                          <a:lnTo>
                            <a:pt x="11528" y="6228"/>
                          </a:lnTo>
                          <a:lnTo>
                            <a:pt x="11602" y="6179"/>
                          </a:lnTo>
                          <a:lnTo>
                            <a:pt x="11626" y="6130"/>
                          </a:lnTo>
                          <a:lnTo>
                            <a:pt x="11650" y="6106"/>
                          </a:lnTo>
                          <a:lnTo>
                            <a:pt x="11602" y="5935"/>
                          </a:lnTo>
                          <a:lnTo>
                            <a:pt x="11577" y="5862"/>
                          </a:lnTo>
                          <a:lnTo>
                            <a:pt x="11553" y="5813"/>
                          </a:lnTo>
                          <a:lnTo>
                            <a:pt x="11504" y="5764"/>
                          </a:lnTo>
                          <a:lnTo>
                            <a:pt x="11504" y="5715"/>
                          </a:lnTo>
                          <a:lnTo>
                            <a:pt x="11504" y="5666"/>
                          </a:lnTo>
                          <a:lnTo>
                            <a:pt x="11553" y="5617"/>
                          </a:lnTo>
                          <a:lnTo>
                            <a:pt x="11602" y="5593"/>
                          </a:lnTo>
                          <a:lnTo>
                            <a:pt x="11675" y="5544"/>
                          </a:lnTo>
                          <a:lnTo>
                            <a:pt x="11821" y="5520"/>
                          </a:lnTo>
                          <a:lnTo>
                            <a:pt x="11919" y="5520"/>
                          </a:lnTo>
                          <a:lnTo>
                            <a:pt x="12017" y="5471"/>
                          </a:lnTo>
                          <a:lnTo>
                            <a:pt x="12114" y="5398"/>
                          </a:lnTo>
                          <a:lnTo>
                            <a:pt x="12212" y="5324"/>
                          </a:lnTo>
                          <a:lnTo>
                            <a:pt x="12285" y="5251"/>
                          </a:lnTo>
                          <a:lnTo>
                            <a:pt x="12359" y="5153"/>
                          </a:lnTo>
                          <a:lnTo>
                            <a:pt x="12383" y="5031"/>
                          </a:lnTo>
                          <a:lnTo>
                            <a:pt x="12408" y="4958"/>
                          </a:lnTo>
                          <a:lnTo>
                            <a:pt x="12383" y="4787"/>
                          </a:lnTo>
                          <a:lnTo>
                            <a:pt x="12334" y="4714"/>
                          </a:lnTo>
                          <a:lnTo>
                            <a:pt x="12310" y="4665"/>
                          </a:lnTo>
                          <a:lnTo>
                            <a:pt x="12310" y="4640"/>
                          </a:lnTo>
                          <a:lnTo>
                            <a:pt x="12310" y="4592"/>
                          </a:lnTo>
                          <a:lnTo>
                            <a:pt x="12383" y="4469"/>
                          </a:lnTo>
                          <a:lnTo>
                            <a:pt x="12505" y="4298"/>
                          </a:lnTo>
                          <a:lnTo>
                            <a:pt x="12701" y="4103"/>
                          </a:lnTo>
                          <a:lnTo>
                            <a:pt x="12798" y="4005"/>
                          </a:lnTo>
                          <a:lnTo>
                            <a:pt x="12945" y="3908"/>
                          </a:lnTo>
                          <a:lnTo>
                            <a:pt x="13091" y="3834"/>
                          </a:lnTo>
                          <a:lnTo>
                            <a:pt x="13262" y="3761"/>
                          </a:lnTo>
                          <a:lnTo>
                            <a:pt x="13604" y="3663"/>
                          </a:lnTo>
                          <a:lnTo>
                            <a:pt x="13775" y="3639"/>
                          </a:lnTo>
                          <a:lnTo>
                            <a:pt x="13922" y="3615"/>
                          </a:lnTo>
                          <a:close/>
                          <a:moveTo>
                            <a:pt x="6888" y="2467"/>
                          </a:moveTo>
                          <a:lnTo>
                            <a:pt x="6986" y="2491"/>
                          </a:lnTo>
                          <a:lnTo>
                            <a:pt x="7083" y="2516"/>
                          </a:lnTo>
                          <a:lnTo>
                            <a:pt x="7132" y="2540"/>
                          </a:lnTo>
                          <a:lnTo>
                            <a:pt x="7181" y="2589"/>
                          </a:lnTo>
                          <a:lnTo>
                            <a:pt x="7181" y="2638"/>
                          </a:lnTo>
                          <a:lnTo>
                            <a:pt x="7181" y="2711"/>
                          </a:lnTo>
                          <a:lnTo>
                            <a:pt x="7132" y="2784"/>
                          </a:lnTo>
                          <a:lnTo>
                            <a:pt x="7083" y="2858"/>
                          </a:lnTo>
                          <a:lnTo>
                            <a:pt x="6937" y="3028"/>
                          </a:lnTo>
                          <a:lnTo>
                            <a:pt x="6864" y="3175"/>
                          </a:lnTo>
                          <a:lnTo>
                            <a:pt x="6839" y="3322"/>
                          </a:lnTo>
                          <a:lnTo>
                            <a:pt x="6864" y="3395"/>
                          </a:lnTo>
                          <a:lnTo>
                            <a:pt x="6888" y="3419"/>
                          </a:lnTo>
                          <a:lnTo>
                            <a:pt x="6961" y="3517"/>
                          </a:lnTo>
                          <a:lnTo>
                            <a:pt x="7010" y="3615"/>
                          </a:lnTo>
                          <a:lnTo>
                            <a:pt x="7059" y="3712"/>
                          </a:lnTo>
                          <a:lnTo>
                            <a:pt x="7083" y="3810"/>
                          </a:lnTo>
                          <a:lnTo>
                            <a:pt x="7059" y="3908"/>
                          </a:lnTo>
                          <a:lnTo>
                            <a:pt x="7010" y="4005"/>
                          </a:lnTo>
                          <a:lnTo>
                            <a:pt x="6961" y="4103"/>
                          </a:lnTo>
                          <a:lnTo>
                            <a:pt x="6888" y="4201"/>
                          </a:lnTo>
                          <a:lnTo>
                            <a:pt x="6839" y="4225"/>
                          </a:lnTo>
                          <a:lnTo>
                            <a:pt x="6644" y="4225"/>
                          </a:lnTo>
                          <a:lnTo>
                            <a:pt x="6473" y="4128"/>
                          </a:lnTo>
                          <a:lnTo>
                            <a:pt x="6302" y="4005"/>
                          </a:lnTo>
                          <a:lnTo>
                            <a:pt x="6155" y="3859"/>
                          </a:lnTo>
                          <a:lnTo>
                            <a:pt x="5984" y="3786"/>
                          </a:lnTo>
                          <a:lnTo>
                            <a:pt x="5838" y="3761"/>
                          </a:lnTo>
                          <a:lnTo>
                            <a:pt x="5789" y="3786"/>
                          </a:lnTo>
                          <a:lnTo>
                            <a:pt x="5740" y="3810"/>
                          </a:lnTo>
                          <a:lnTo>
                            <a:pt x="5642" y="3883"/>
                          </a:lnTo>
                          <a:lnTo>
                            <a:pt x="5545" y="3957"/>
                          </a:lnTo>
                          <a:lnTo>
                            <a:pt x="5447" y="3981"/>
                          </a:lnTo>
                          <a:lnTo>
                            <a:pt x="5349" y="4005"/>
                          </a:lnTo>
                          <a:lnTo>
                            <a:pt x="5203" y="4030"/>
                          </a:lnTo>
                          <a:lnTo>
                            <a:pt x="5129" y="4054"/>
                          </a:lnTo>
                          <a:lnTo>
                            <a:pt x="5081" y="4103"/>
                          </a:lnTo>
                          <a:lnTo>
                            <a:pt x="5032" y="4128"/>
                          </a:lnTo>
                          <a:lnTo>
                            <a:pt x="4959" y="4152"/>
                          </a:lnTo>
                          <a:lnTo>
                            <a:pt x="4788" y="4201"/>
                          </a:lnTo>
                          <a:lnTo>
                            <a:pt x="4690" y="4201"/>
                          </a:lnTo>
                          <a:lnTo>
                            <a:pt x="4592" y="4250"/>
                          </a:lnTo>
                          <a:lnTo>
                            <a:pt x="4494" y="4298"/>
                          </a:lnTo>
                          <a:lnTo>
                            <a:pt x="4397" y="4372"/>
                          </a:lnTo>
                          <a:lnTo>
                            <a:pt x="4372" y="4421"/>
                          </a:lnTo>
                          <a:lnTo>
                            <a:pt x="4372" y="4494"/>
                          </a:lnTo>
                          <a:lnTo>
                            <a:pt x="4372" y="4616"/>
                          </a:lnTo>
                          <a:lnTo>
                            <a:pt x="4470" y="4787"/>
                          </a:lnTo>
                          <a:lnTo>
                            <a:pt x="4592" y="4958"/>
                          </a:lnTo>
                          <a:lnTo>
                            <a:pt x="4690" y="5031"/>
                          </a:lnTo>
                          <a:lnTo>
                            <a:pt x="4788" y="5056"/>
                          </a:lnTo>
                          <a:lnTo>
                            <a:pt x="4885" y="5080"/>
                          </a:lnTo>
                          <a:lnTo>
                            <a:pt x="5007" y="5080"/>
                          </a:lnTo>
                          <a:lnTo>
                            <a:pt x="5129" y="5056"/>
                          </a:lnTo>
                          <a:lnTo>
                            <a:pt x="5227" y="5007"/>
                          </a:lnTo>
                          <a:lnTo>
                            <a:pt x="5349" y="4933"/>
                          </a:lnTo>
                          <a:lnTo>
                            <a:pt x="5447" y="4860"/>
                          </a:lnTo>
                          <a:lnTo>
                            <a:pt x="5642" y="4665"/>
                          </a:lnTo>
                          <a:lnTo>
                            <a:pt x="5838" y="4518"/>
                          </a:lnTo>
                          <a:lnTo>
                            <a:pt x="6009" y="4421"/>
                          </a:lnTo>
                          <a:lnTo>
                            <a:pt x="6131" y="4372"/>
                          </a:lnTo>
                          <a:lnTo>
                            <a:pt x="6204" y="4396"/>
                          </a:lnTo>
                          <a:lnTo>
                            <a:pt x="6253" y="4445"/>
                          </a:lnTo>
                          <a:lnTo>
                            <a:pt x="6302" y="4494"/>
                          </a:lnTo>
                          <a:lnTo>
                            <a:pt x="6302" y="4567"/>
                          </a:lnTo>
                          <a:lnTo>
                            <a:pt x="6326" y="4640"/>
                          </a:lnTo>
                          <a:lnTo>
                            <a:pt x="6375" y="4714"/>
                          </a:lnTo>
                          <a:lnTo>
                            <a:pt x="6424" y="4738"/>
                          </a:lnTo>
                          <a:lnTo>
                            <a:pt x="6497" y="4763"/>
                          </a:lnTo>
                          <a:lnTo>
                            <a:pt x="6595" y="4787"/>
                          </a:lnTo>
                          <a:lnTo>
                            <a:pt x="6693" y="4811"/>
                          </a:lnTo>
                          <a:lnTo>
                            <a:pt x="6790" y="4885"/>
                          </a:lnTo>
                          <a:lnTo>
                            <a:pt x="6888" y="4958"/>
                          </a:lnTo>
                          <a:lnTo>
                            <a:pt x="6937" y="5031"/>
                          </a:lnTo>
                          <a:lnTo>
                            <a:pt x="6961" y="5153"/>
                          </a:lnTo>
                          <a:lnTo>
                            <a:pt x="6937" y="5251"/>
                          </a:lnTo>
                          <a:lnTo>
                            <a:pt x="6888" y="5324"/>
                          </a:lnTo>
                          <a:lnTo>
                            <a:pt x="6790" y="5398"/>
                          </a:lnTo>
                          <a:lnTo>
                            <a:pt x="6693" y="5471"/>
                          </a:lnTo>
                          <a:lnTo>
                            <a:pt x="6595" y="5520"/>
                          </a:lnTo>
                          <a:lnTo>
                            <a:pt x="6497" y="5520"/>
                          </a:lnTo>
                          <a:lnTo>
                            <a:pt x="6399" y="5544"/>
                          </a:lnTo>
                          <a:lnTo>
                            <a:pt x="6253" y="5642"/>
                          </a:lnTo>
                          <a:lnTo>
                            <a:pt x="6082" y="5764"/>
                          </a:lnTo>
                          <a:lnTo>
                            <a:pt x="5935" y="5910"/>
                          </a:lnTo>
                          <a:lnTo>
                            <a:pt x="5764" y="6057"/>
                          </a:lnTo>
                          <a:lnTo>
                            <a:pt x="5594" y="6179"/>
                          </a:lnTo>
                          <a:lnTo>
                            <a:pt x="5471" y="6252"/>
                          </a:lnTo>
                          <a:lnTo>
                            <a:pt x="5349" y="6277"/>
                          </a:lnTo>
                          <a:lnTo>
                            <a:pt x="5227" y="6326"/>
                          </a:lnTo>
                          <a:lnTo>
                            <a:pt x="5056" y="6448"/>
                          </a:lnTo>
                          <a:lnTo>
                            <a:pt x="4812" y="6643"/>
                          </a:lnTo>
                          <a:lnTo>
                            <a:pt x="4568" y="6887"/>
                          </a:lnTo>
                          <a:lnTo>
                            <a:pt x="4226" y="7229"/>
                          </a:lnTo>
                          <a:lnTo>
                            <a:pt x="4104" y="7327"/>
                          </a:lnTo>
                          <a:lnTo>
                            <a:pt x="3957" y="7449"/>
                          </a:lnTo>
                          <a:lnTo>
                            <a:pt x="3640" y="7644"/>
                          </a:lnTo>
                          <a:lnTo>
                            <a:pt x="3347" y="7767"/>
                          </a:lnTo>
                          <a:lnTo>
                            <a:pt x="3200" y="7791"/>
                          </a:lnTo>
                          <a:lnTo>
                            <a:pt x="3078" y="7815"/>
                          </a:lnTo>
                          <a:lnTo>
                            <a:pt x="2834" y="7815"/>
                          </a:lnTo>
                          <a:lnTo>
                            <a:pt x="2614" y="7864"/>
                          </a:lnTo>
                          <a:lnTo>
                            <a:pt x="2443" y="7938"/>
                          </a:lnTo>
                          <a:lnTo>
                            <a:pt x="2321" y="8011"/>
                          </a:lnTo>
                          <a:lnTo>
                            <a:pt x="2248" y="8084"/>
                          </a:lnTo>
                          <a:lnTo>
                            <a:pt x="2174" y="8182"/>
                          </a:lnTo>
                          <a:lnTo>
                            <a:pt x="2125" y="8279"/>
                          </a:lnTo>
                          <a:lnTo>
                            <a:pt x="2125" y="8377"/>
                          </a:lnTo>
                          <a:lnTo>
                            <a:pt x="2125" y="8475"/>
                          </a:lnTo>
                          <a:lnTo>
                            <a:pt x="2174" y="8573"/>
                          </a:lnTo>
                          <a:lnTo>
                            <a:pt x="2248" y="8670"/>
                          </a:lnTo>
                          <a:lnTo>
                            <a:pt x="2321" y="8768"/>
                          </a:lnTo>
                          <a:lnTo>
                            <a:pt x="2394" y="8841"/>
                          </a:lnTo>
                          <a:lnTo>
                            <a:pt x="2492" y="8890"/>
                          </a:lnTo>
                          <a:lnTo>
                            <a:pt x="2614" y="8939"/>
                          </a:lnTo>
                          <a:lnTo>
                            <a:pt x="2687" y="8939"/>
                          </a:lnTo>
                          <a:lnTo>
                            <a:pt x="2809" y="8988"/>
                          </a:lnTo>
                          <a:lnTo>
                            <a:pt x="2956" y="9085"/>
                          </a:lnTo>
                          <a:lnTo>
                            <a:pt x="3151" y="9232"/>
                          </a:lnTo>
                          <a:lnTo>
                            <a:pt x="3371" y="9427"/>
                          </a:lnTo>
                          <a:lnTo>
                            <a:pt x="3566" y="9623"/>
                          </a:lnTo>
                          <a:lnTo>
                            <a:pt x="3762" y="9769"/>
                          </a:lnTo>
                          <a:lnTo>
                            <a:pt x="3908" y="9867"/>
                          </a:lnTo>
                          <a:lnTo>
                            <a:pt x="4030" y="9891"/>
                          </a:lnTo>
                          <a:lnTo>
                            <a:pt x="4177" y="9867"/>
                          </a:lnTo>
                          <a:lnTo>
                            <a:pt x="4250" y="9843"/>
                          </a:lnTo>
                          <a:lnTo>
                            <a:pt x="4324" y="9818"/>
                          </a:lnTo>
                          <a:lnTo>
                            <a:pt x="4372" y="9769"/>
                          </a:lnTo>
                          <a:lnTo>
                            <a:pt x="4494" y="9745"/>
                          </a:lnTo>
                          <a:lnTo>
                            <a:pt x="4641" y="9720"/>
                          </a:lnTo>
                          <a:lnTo>
                            <a:pt x="4959" y="9720"/>
                          </a:lnTo>
                          <a:lnTo>
                            <a:pt x="5105" y="9769"/>
                          </a:lnTo>
                          <a:lnTo>
                            <a:pt x="5252" y="9818"/>
                          </a:lnTo>
                          <a:lnTo>
                            <a:pt x="5349" y="9916"/>
                          </a:lnTo>
                          <a:lnTo>
                            <a:pt x="5447" y="9989"/>
                          </a:lnTo>
                          <a:lnTo>
                            <a:pt x="5545" y="10038"/>
                          </a:lnTo>
                          <a:lnTo>
                            <a:pt x="5642" y="10087"/>
                          </a:lnTo>
                          <a:lnTo>
                            <a:pt x="5740" y="10087"/>
                          </a:lnTo>
                          <a:lnTo>
                            <a:pt x="5838" y="10136"/>
                          </a:lnTo>
                          <a:lnTo>
                            <a:pt x="5984" y="10209"/>
                          </a:lnTo>
                          <a:lnTo>
                            <a:pt x="6155" y="10331"/>
                          </a:lnTo>
                          <a:lnTo>
                            <a:pt x="6302" y="10478"/>
                          </a:lnTo>
                          <a:lnTo>
                            <a:pt x="6473" y="10624"/>
                          </a:lnTo>
                          <a:lnTo>
                            <a:pt x="6644" y="10746"/>
                          </a:lnTo>
                          <a:lnTo>
                            <a:pt x="6790" y="10819"/>
                          </a:lnTo>
                          <a:lnTo>
                            <a:pt x="6888" y="10844"/>
                          </a:lnTo>
                          <a:lnTo>
                            <a:pt x="6961" y="10868"/>
                          </a:lnTo>
                          <a:lnTo>
                            <a:pt x="7083" y="10917"/>
                          </a:lnTo>
                          <a:lnTo>
                            <a:pt x="7181" y="10966"/>
                          </a:lnTo>
                          <a:lnTo>
                            <a:pt x="7254" y="11039"/>
                          </a:lnTo>
                          <a:lnTo>
                            <a:pt x="7352" y="11113"/>
                          </a:lnTo>
                          <a:lnTo>
                            <a:pt x="7450" y="11186"/>
                          </a:lnTo>
                          <a:lnTo>
                            <a:pt x="7547" y="11210"/>
                          </a:lnTo>
                          <a:lnTo>
                            <a:pt x="7645" y="11235"/>
                          </a:lnTo>
                          <a:lnTo>
                            <a:pt x="7743" y="11259"/>
                          </a:lnTo>
                          <a:lnTo>
                            <a:pt x="7840" y="11283"/>
                          </a:lnTo>
                          <a:lnTo>
                            <a:pt x="7938" y="11357"/>
                          </a:lnTo>
                          <a:lnTo>
                            <a:pt x="8036" y="11430"/>
                          </a:lnTo>
                          <a:lnTo>
                            <a:pt x="8109" y="11528"/>
                          </a:lnTo>
                          <a:lnTo>
                            <a:pt x="8158" y="11625"/>
                          </a:lnTo>
                          <a:lnTo>
                            <a:pt x="8207" y="11723"/>
                          </a:lnTo>
                          <a:lnTo>
                            <a:pt x="8207" y="11796"/>
                          </a:lnTo>
                          <a:lnTo>
                            <a:pt x="8207" y="11894"/>
                          </a:lnTo>
                          <a:lnTo>
                            <a:pt x="8158" y="11992"/>
                          </a:lnTo>
                          <a:lnTo>
                            <a:pt x="8109" y="12089"/>
                          </a:lnTo>
                          <a:lnTo>
                            <a:pt x="8036" y="12187"/>
                          </a:lnTo>
                          <a:lnTo>
                            <a:pt x="7963" y="12285"/>
                          </a:lnTo>
                          <a:lnTo>
                            <a:pt x="7889" y="12383"/>
                          </a:lnTo>
                          <a:lnTo>
                            <a:pt x="7840" y="12480"/>
                          </a:lnTo>
                          <a:lnTo>
                            <a:pt x="7840" y="12578"/>
                          </a:lnTo>
                          <a:lnTo>
                            <a:pt x="7816" y="12676"/>
                          </a:lnTo>
                          <a:lnTo>
                            <a:pt x="7718" y="12822"/>
                          </a:lnTo>
                          <a:lnTo>
                            <a:pt x="7596" y="12969"/>
                          </a:lnTo>
                          <a:lnTo>
                            <a:pt x="7450" y="13140"/>
                          </a:lnTo>
                          <a:lnTo>
                            <a:pt x="7303" y="13311"/>
                          </a:lnTo>
                          <a:lnTo>
                            <a:pt x="7181" y="13457"/>
                          </a:lnTo>
                          <a:lnTo>
                            <a:pt x="7108" y="13604"/>
                          </a:lnTo>
                          <a:lnTo>
                            <a:pt x="7083" y="13701"/>
                          </a:lnTo>
                          <a:lnTo>
                            <a:pt x="7034" y="13823"/>
                          </a:lnTo>
                          <a:lnTo>
                            <a:pt x="6961" y="13970"/>
                          </a:lnTo>
                          <a:lnTo>
                            <a:pt x="6839" y="14117"/>
                          </a:lnTo>
                          <a:lnTo>
                            <a:pt x="6693" y="14288"/>
                          </a:lnTo>
                          <a:lnTo>
                            <a:pt x="6546" y="14434"/>
                          </a:lnTo>
                          <a:lnTo>
                            <a:pt x="6424" y="14605"/>
                          </a:lnTo>
                          <a:lnTo>
                            <a:pt x="6351" y="14752"/>
                          </a:lnTo>
                          <a:lnTo>
                            <a:pt x="6302" y="14849"/>
                          </a:lnTo>
                          <a:lnTo>
                            <a:pt x="6277" y="14947"/>
                          </a:lnTo>
                          <a:lnTo>
                            <a:pt x="6229" y="15069"/>
                          </a:lnTo>
                          <a:lnTo>
                            <a:pt x="6131" y="15216"/>
                          </a:lnTo>
                          <a:lnTo>
                            <a:pt x="6033" y="15338"/>
                          </a:lnTo>
                          <a:lnTo>
                            <a:pt x="5911" y="15460"/>
                          </a:lnTo>
                          <a:lnTo>
                            <a:pt x="5813" y="15582"/>
                          </a:lnTo>
                          <a:lnTo>
                            <a:pt x="5764" y="15704"/>
                          </a:lnTo>
                          <a:lnTo>
                            <a:pt x="5740" y="15802"/>
                          </a:lnTo>
                          <a:lnTo>
                            <a:pt x="5764" y="15973"/>
                          </a:lnTo>
                          <a:lnTo>
                            <a:pt x="5789" y="16046"/>
                          </a:lnTo>
                          <a:lnTo>
                            <a:pt x="5838" y="16095"/>
                          </a:lnTo>
                          <a:lnTo>
                            <a:pt x="5862" y="16144"/>
                          </a:lnTo>
                          <a:lnTo>
                            <a:pt x="5911" y="16217"/>
                          </a:lnTo>
                          <a:lnTo>
                            <a:pt x="5935" y="16388"/>
                          </a:lnTo>
                          <a:lnTo>
                            <a:pt x="5911" y="16461"/>
                          </a:lnTo>
                          <a:lnTo>
                            <a:pt x="5862" y="16510"/>
                          </a:lnTo>
                          <a:lnTo>
                            <a:pt x="5813" y="16559"/>
                          </a:lnTo>
                          <a:lnTo>
                            <a:pt x="5642" y="16559"/>
                          </a:lnTo>
                          <a:lnTo>
                            <a:pt x="5545" y="16510"/>
                          </a:lnTo>
                          <a:lnTo>
                            <a:pt x="5447" y="16461"/>
                          </a:lnTo>
                          <a:lnTo>
                            <a:pt x="5349" y="16388"/>
                          </a:lnTo>
                          <a:lnTo>
                            <a:pt x="5276" y="16266"/>
                          </a:lnTo>
                          <a:lnTo>
                            <a:pt x="5227" y="16119"/>
                          </a:lnTo>
                          <a:lnTo>
                            <a:pt x="5178" y="15973"/>
                          </a:lnTo>
                          <a:lnTo>
                            <a:pt x="5178" y="15802"/>
                          </a:lnTo>
                          <a:lnTo>
                            <a:pt x="5154" y="15655"/>
                          </a:lnTo>
                          <a:lnTo>
                            <a:pt x="5105" y="15484"/>
                          </a:lnTo>
                          <a:lnTo>
                            <a:pt x="5056" y="15338"/>
                          </a:lnTo>
                          <a:lnTo>
                            <a:pt x="4983" y="15240"/>
                          </a:lnTo>
                          <a:lnTo>
                            <a:pt x="4934" y="15191"/>
                          </a:lnTo>
                          <a:lnTo>
                            <a:pt x="4910" y="15093"/>
                          </a:lnTo>
                          <a:lnTo>
                            <a:pt x="4836" y="14849"/>
                          </a:lnTo>
                          <a:lnTo>
                            <a:pt x="4812" y="14556"/>
                          </a:lnTo>
                          <a:lnTo>
                            <a:pt x="4788" y="14214"/>
                          </a:lnTo>
                          <a:lnTo>
                            <a:pt x="4788" y="13970"/>
                          </a:lnTo>
                          <a:lnTo>
                            <a:pt x="4788" y="13799"/>
                          </a:lnTo>
                          <a:lnTo>
                            <a:pt x="4739" y="13604"/>
                          </a:lnTo>
                          <a:lnTo>
                            <a:pt x="4714" y="13433"/>
                          </a:lnTo>
                          <a:lnTo>
                            <a:pt x="4641" y="13237"/>
                          </a:lnTo>
                          <a:lnTo>
                            <a:pt x="4568" y="13066"/>
                          </a:lnTo>
                          <a:lnTo>
                            <a:pt x="4494" y="12920"/>
                          </a:lnTo>
                          <a:lnTo>
                            <a:pt x="4397" y="12773"/>
                          </a:lnTo>
                          <a:lnTo>
                            <a:pt x="4324" y="12676"/>
                          </a:lnTo>
                          <a:lnTo>
                            <a:pt x="4128" y="12456"/>
                          </a:lnTo>
                          <a:lnTo>
                            <a:pt x="3982" y="12260"/>
                          </a:lnTo>
                          <a:lnTo>
                            <a:pt x="3884" y="12114"/>
                          </a:lnTo>
                          <a:lnTo>
                            <a:pt x="3835" y="11992"/>
                          </a:lnTo>
                          <a:lnTo>
                            <a:pt x="3811" y="11845"/>
                          </a:lnTo>
                          <a:lnTo>
                            <a:pt x="3786" y="11772"/>
                          </a:lnTo>
                          <a:lnTo>
                            <a:pt x="3737" y="11723"/>
                          </a:lnTo>
                          <a:lnTo>
                            <a:pt x="3713" y="11650"/>
                          </a:lnTo>
                          <a:lnTo>
                            <a:pt x="3664" y="11528"/>
                          </a:lnTo>
                          <a:lnTo>
                            <a:pt x="3664" y="11381"/>
                          </a:lnTo>
                          <a:lnTo>
                            <a:pt x="3640" y="11235"/>
                          </a:lnTo>
                          <a:lnTo>
                            <a:pt x="3664" y="11088"/>
                          </a:lnTo>
                          <a:lnTo>
                            <a:pt x="3664" y="10942"/>
                          </a:lnTo>
                          <a:lnTo>
                            <a:pt x="3713" y="10819"/>
                          </a:lnTo>
                          <a:lnTo>
                            <a:pt x="3737" y="10771"/>
                          </a:lnTo>
                          <a:lnTo>
                            <a:pt x="3786" y="10697"/>
                          </a:lnTo>
                          <a:lnTo>
                            <a:pt x="3811" y="10648"/>
                          </a:lnTo>
                          <a:lnTo>
                            <a:pt x="3835" y="10478"/>
                          </a:lnTo>
                          <a:lnTo>
                            <a:pt x="3811" y="10307"/>
                          </a:lnTo>
                          <a:lnTo>
                            <a:pt x="3786" y="10233"/>
                          </a:lnTo>
                          <a:lnTo>
                            <a:pt x="3737" y="10184"/>
                          </a:lnTo>
                          <a:lnTo>
                            <a:pt x="3689" y="10160"/>
                          </a:lnTo>
                          <a:lnTo>
                            <a:pt x="3615" y="10111"/>
                          </a:lnTo>
                          <a:lnTo>
                            <a:pt x="3444" y="10087"/>
                          </a:lnTo>
                          <a:lnTo>
                            <a:pt x="3347" y="10062"/>
                          </a:lnTo>
                          <a:lnTo>
                            <a:pt x="3200" y="9989"/>
                          </a:lnTo>
                          <a:lnTo>
                            <a:pt x="3054" y="9867"/>
                          </a:lnTo>
                          <a:lnTo>
                            <a:pt x="2883" y="9720"/>
                          </a:lnTo>
                          <a:lnTo>
                            <a:pt x="2712" y="9574"/>
                          </a:lnTo>
                          <a:lnTo>
                            <a:pt x="2565" y="9452"/>
                          </a:lnTo>
                          <a:lnTo>
                            <a:pt x="2419" y="9354"/>
                          </a:lnTo>
                          <a:lnTo>
                            <a:pt x="2321" y="9330"/>
                          </a:lnTo>
                          <a:lnTo>
                            <a:pt x="2199" y="9281"/>
                          </a:lnTo>
                          <a:lnTo>
                            <a:pt x="2003" y="9159"/>
                          </a:lnTo>
                          <a:lnTo>
                            <a:pt x="1784" y="8988"/>
                          </a:lnTo>
                          <a:lnTo>
                            <a:pt x="1539" y="8768"/>
                          </a:lnTo>
                          <a:lnTo>
                            <a:pt x="1246" y="8402"/>
                          </a:lnTo>
                          <a:lnTo>
                            <a:pt x="1078" y="8185"/>
                          </a:lnTo>
                          <a:lnTo>
                            <a:pt x="1124" y="7840"/>
                          </a:lnTo>
                          <a:lnTo>
                            <a:pt x="1197" y="7473"/>
                          </a:lnTo>
                          <a:lnTo>
                            <a:pt x="1295" y="7132"/>
                          </a:lnTo>
                          <a:lnTo>
                            <a:pt x="1393" y="6790"/>
                          </a:lnTo>
                          <a:lnTo>
                            <a:pt x="1515" y="6448"/>
                          </a:lnTo>
                          <a:lnTo>
                            <a:pt x="1637" y="6106"/>
                          </a:lnTo>
                          <a:lnTo>
                            <a:pt x="1784" y="5788"/>
                          </a:lnTo>
                          <a:lnTo>
                            <a:pt x="1954" y="5471"/>
                          </a:lnTo>
                          <a:lnTo>
                            <a:pt x="2125" y="5153"/>
                          </a:lnTo>
                          <a:lnTo>
                            <a:pt x="2296" y="4860"/>
                          </a:lnTo>
                          <a:lnTo>
                            <a:pt x="2516" y="4567"/>
                          </a:lnTo>
                          <a:lnTo>
                            <a:pt x="2712" y="4298"/>
                          </a:lnTo>
                          <a:lnTo>
                            <a:pt x="3151" y="3737"/>
                          </a:lnTo>
                          <a:lnTo>
                            <a:pt x="3664" y="3248"/>
                          </a:lnTo>
                          <a:lnTo>
                            <a:pt x="4079" y="3248"/>
                          </a:lnTo>
                          <a:lnTo>
                            <a:pt x="4299" y="3297"/>
                          </a:lnTo>
                          <a:lnTo>
                            <a:pt x="4470" y="3346"/>
                          </a:lnTo>
                          <a:lnTo>
                            <a:pt x="4592" y="3419"/>
                          </a:lnTo>
                          <a:lnTo>
                            <a:pt x="4690" y="3493"/>
                          </a:lnTo>
                          <a:lnTo>
                            <a:pt x="4788" y="3517"/>
                          </a:lnTo>
                          <a:lnTo>
                            <a:pt x="4885" y="3493"/>
                          </a:lnTo>
                          <a:lnTo>
                            <a:pt x="4983" y="3419"/>
                          </a:lnTo>
                          <a:lnTo>
                            <a:pt x="5056" y="3346"/>
                          </a:lnTo>
                          <a:lnTo>
                            <a:pt x="5178" y="3297"/>
                          </a:lnTo>
                          <a:lnTo>
                            <a:pt x="5276" y="3248"/>
                          </a:lnTo>
                          <a:lnTo>
                            <a:pt x="5349" y="3248"/>
                          </a:lnTo>
                          <a:lnTo>
                            <a:pt x="5471" y="3199"/>
                          </a:lnTo>
                          <a:lnTo>
                            <a:pt x="5594" y="3126"/>
                          </a:lnTo>
                          <a:lnTo>
                            <a:pt x="5764" y="3004"/>
                          </a:lnTo>
                          <a:lnTo>
                            <a:pt x="5935" y="2858"/>
                          </a:lnTo>
                          <a:lnTo>
                            <a:pt x="6131" y="2711"/>
                          </a:lnTo>
                          <a:lnTo>
                            <a:pt x="6375" y="2589"/>
                          </a:lnTo>
                          <a:lnTo>
                            <a:pt x="6619" y="2516"/>
                          </a:lnTo>
                          <a:lnTo>
                            <a:pt x="6888" y="2467"/>
                          </a:lnTo>
                          <a:close/>
                          <a:moveTo>
                            <a:pt x="9379" y="0"/>
                          </a:moveTo>
                          <a:lnTo>
                            <a:pt x="8891" y="24"/>
                          </a:lnTo>
                          <a:lnTo>
                            <a:pt x="8427" y="49"/>
                          </a:lnTo>
                          <a:lnTo>
                            <a:pt x="7963" y="122"/>
                          </a:lnTo>
                          <a:lnTo>
                            <a:pt x="7499" y="195"/>
                          </a:lnTo>
                          <a:lnTo>
                            <a:pt x="7034" y="293"/>
                          </a:lnTo>
                          <a:lnTo>
                            <a:pt x="6595" y="440"/>
                          </a:lnTo>
                          <a:lnTo>
                            <a:pt x="6155" y="586"/>
                          </a:lnTo>
                          <a:lnTo>
                            <a:pt x="5740" y="733"/>
                          </a:lnTo>
                          <a:lnTo>
                            <a:pt x="5325" y="928"/>
                          </a:lnTo>
                          <a:lnTo>
                            <a:pt x="4910" y="1148"/>
                          </a:lnTo>
                          <a:lnTo>
                            <a:pt x="4519" y="1368"/>
                          </a:lnTo>
                          <a:lnTo>
                            <a:pt x="4128" y="1612"/>
                          </a:lnTo>
                          <a:lnTo>
                            <a:pt x="3762" y="1881"/>
                          </a:lnTo>
                          <a:lnTo>
                            <a:pt x="3420" y="2149"/>
                          </a:lnTo>
                          <a:lnTo>
                            <a:pt x="3078" y="2442"/>
                          </a:lnTo>
                          <a:lnTo>
                            <a:pt x="2760" y="2760"/>
                          </a:lnTo>
                          <a:lnTo>
                            <a:pt x="2443" y="3077"/>
                          </a:lnTo>
                          <a:lnTo>
                            <a:pt x="2150" y="3419"/>
                          </a:lnTo>
                          <a:lnTo>
                            <a:pt x="1881" y="3761"/>
                          </a:lnTo>
                          <a:lnTo>
                            <a:pt x="1613" y="4128"/>
                          </a:lnTo>
                          <a:lnTo>
                            <a:pt x="1368" y="4518"/>
                          </a:lnTo>
                          <a:lnTo>
                            <a:pt x="1149" y="4909"/>
                          </a:lnTo>
                          <a:lnTo>
                            <a:pt x="929" y="5324"/>
                          </a:lnTo>
                          <a:lnTo>
                            <a:pt x="733" y="5739"/>
                          </a:lnTo>
                          <a:lnTo>
                            <a:pt x="587" y="6155"/>
                          </a:lnTo>
                          <a:lnTo>
                            <a:pt x="440" y="6594"/>
                          </a:lnTo>
                          <a:lnTo>
                            <a:pt x="294" y="7034"/>
                          </a:lnTo>
                          <a:lnTo>
                            <a:pt x="196" y="7498"/>
                          </a:lnTo>
                          <a:lnTo>
                            <a:pt x="123" y="7962"/>
                          </a:lnTo>
                          <a:lnTo>
                            <a:pt x="49" y="8426"/>
                          </a:lnTo>
                          <a:lnTo>
                            <a:pt x="25" y="8890"/>
                          </a:lnTo>
                          <a:lnTo>
                            <a:pt x="1" y="9378"/>
                          </a:lnTo>
                          <a:lnTo>
                            <a:pt x="25" y="9867"/>
                          </a:lnTo>
                          <a:lnTo>
                            <a:pt x="49" y="10331"/>
                          </a:lnTo>
                          <a:lnTo>
                            <a:pt x="123" y="10795"/>
                          </a:lnTo>
                          <a:lnTo>
                            <a:pt x="196" y="11259"/>
                          </a:lnTo>
                          <a:lnTo>
                            <a:pt x="294" y="11723"/>
                          </a:lnTo>
                          <a:lnTo>
                            <a:pt x="440" y="12163"/>
                          </a:lnTo>
                          <a:lnTo>
                            <a:pt x="587" y="12602"/>
                          </a:lnTo>
                          <a:lnTo>
                            <a:pt x="733" y="13018"/>
                          </a:lnTo>
                          <a:lnTo>
                            <a:pt x="929" y="13433"/>
                          </a:lnTo>
                          <a:lnTo>
                            <a:pt x="1149" y="13848"/>
                          </a:lnTo>
                          <a:lnTo>
                            <a:pt x="1368" y="14239"/>
                          </a:lnTo>
                          <a:lnTo>
                            <a:pt x="1613" y="14629"/>
                          </a:lnTo>
                          <a:lnTo>
                            <a:pt x="1881" y="14996"/>
                          </a:lnTo>
                          <a:lnTo>
                            <a:pt x="2150" y="15338"/>
                          </a:lnTo>
                          <a:lnTo>
                            <a:pt x="2443" y="15680"/>
                          </a:lnTo>
                          <a:lnTo>
                            <a:pt x="2760" y="15997"/>
                          </a:lnTo>
                          <a:lnTo>
                            <a:pt x="3078" y="16315"/>
                          </a:lnTo>
                          <a:lnTo>
                            <a:pt x="3420" y="16608"/>
                          </a:lnTo>
                          <a:lnTo>
                            <a:pt x="3762" y="16876"/>
                          </a:lnTo>
                          <a:lnTo>
                            <a:pt x="4128" y="17145"/>
                          </a:lnTo>
                          <a:lnTo>
                            <a:pt x="4519" y="17389"/>
                          </a:lnTo>
                          <a:lnTo>
                            <a:pt x="4910" y="17609"/>
                          </a:lnTo>
                          <a:lnTo>
                            <a:pt x="5325" y="17829"/>
                          </a:lnTo>
                          <a:lnTo>
                            <a:pt x="5740" y="18024"/>
                          </a:lnTo>
                          <a:lnTo>
                            <a:pt x="6155" y="18171"/>
                          </a:lnTo>
                          <a:lnTo>
                            <a:pt x="6595" y="18317"/>
                          </a:lnTo>
                          <a:lnTo>
                            <a:pt x="7034" y="18464"/>
                          </a:lnTo>
                          <a:lnTo>
                            <a:pt x="7499" y="18562"/>
                          </a:lnTo>
                          <a:lnTo>
                            <a:pt x="7963" y="18635"/>
                          </a:lnTo>
                          <a:lnTo>
                            <a:pt x="8427" y="18708"/>
                          </a:lnTo>
                          <a:lnTo>
                            <a:pt x="8891" y="18733"/>
                          </a:lnTo>
                          <a:lnTo>
                            <a:pt x="9379" y="18757"/>
                          </a:lnTo>
                          <a:lnTo>
                            <a:pt x="9868" y="18733"/>
                          </a:lnTo>
                          <a:lnTo>
                            <a:pt x="10332" y="18708"/>
                          </a:lnTo>
                          <a:lnTo>
                            <a:pt x="10796" y="18635"/>
                          </a:lnTo>
                          <a:lnTo>
                            <a:pt x="11260" y="18562"/>
                          </a:lnTo>
                          <a:lnTo>
                            <a:pt x="11724" y="18464"/>
                          </a:lnTo>
                          <a:lnTo>
                            <a:pt x="12163" y="18317"/>
                          </a:lnTo>
                          <a:lnTo>
                            <a:pt x="12603" y="18171"/>
                          </a:lnTo>
                          <a:lnTo>
                            <a:pt x="13018" y="18024"/>
                          </a:lnTo>
                          <a:lnTo>
                            <a:pt x="13433" y="17829"/>
                          </a:lnTo>
                          <a:lnTo>
                            <a:pt x="13848" y="17609"/>
                          </a:lnTo>
                          <a:lnTo>
                            <a:pt x="14239" y="17389"/>
                          </a:lnTo>
                          <a:lnTo>
                            <a:pt x="14630" y="17145"/>
                          </a:lnTo>
                          <a:lnTo>
                            <a:pt x="14996" y="16876"/>
                          </a:lnTo>
                          <a:lnTo>
                            <a:pt x="15338" y="16608"/>
                          </a:lnTo>
                          <a:lnTo>
                            <a:pt x="15680" y="16315"/>
                          </a:lnTo>
                          <a:lnTo>
                            <a:pt x="15998" y="15997"/>
                          </a:lnTo>
                          <a:lnTo>
                            <a:pt x="16315" y="15680"/>
                          </a:lnTo>
                          <a:lnTo>
                            <a:pt x="16608" y="15338"/>
                          </a:lnTo>
                          <a:lnTo>
                            <a:pt x="16877" y="14996"/>
                          </a:lnTo>
                          <a:lnTo>
                            <a:pt x="17146" y="14629"/>
                          </a:lnTo>
                          <a:lnTo>
                            <a:pt x="17390" y="14239"/>
                          </a:lnTo>
                          <a:lnTo>
                            <a:pt x="17610" y="13848"/>
                          </a:lnTo>
                          <a:lnTo>
                            <a:pt x="17829" y="13433"/>
                          </a:lnTo>
                          <a:lnTo>
                            <a:pt x="18025" y="13018"/>
                          </a:lnTo>
                          <a:lnTo>
                            <a:pt x="18171" y="12602"/>
                          </a:lnTo>
                          <a:lnTo>
                            <a:pt x="18318" y="12163"/>
                          </a:lnTo>
                          <a:lnTo>
                            <a:pt x="18464" y="11723"/>
                          </a:lnTo>
                          <a:lnTo>
                            <a:pt x="18562" y="11259"/>
                          </a:lnTo>
                          <a:lnTo>
                            <a:pt x="18635" y="10795"/>
                          </a:lnTo>
                          <a:lnTo>
                            <a:pt x="18709" y="10331"/>
                          </a:lnTo>
                          <a:lnTo>
                            <a:pt x="18733" y="9867"/>
                          </a:lnTo>
                          <a:lnTo>
                            <a:pt x="18758" y="9378"/>
                          </a:lnTo>
                          <a:lnTo>
                            <a:pt x="18733" y="8890"/>
                          </a:lnTo>
                          <a:lnTo>
                            <a:pt x="18709" y="8426"/>
                          </a:lnTo>
                          <a:lnTo>
                            <a:pt x="18635" y="7962"/>
                          </a:lnTo>
                          <a:lnTo>
                            <a:pt x="18562" y="7498"/>
                          </a:lnTo>
                          <a:lnTo>
                            <a:pt x="18464" y="7034"/>
                          </a:lnTo>
                          <a:lnTo>
                            <a:pt x="18318" y="6594"/>
                          </a:lnTo>
                          <a:lnTo>
                            <a:pt x="18171" y="6155"/>
                          </a:lnTo>
                          <a:lnTo>
                            <a:pt x="18025" y="5739"/>
                          </a:lnTo>
                          <a:lnTo>
                            <a:pt x="17829" y="5324"/>
                          </a:lnTo>
                          <a:lnTo>
                            <a:pt x="17610" y="4909"/>
                          </a:lnTo>
                          <a:lnTo>
                            <a:pt x="17390" y="4518"/>
                          </a:lnTo>
                          <a:lnTo>
                            <a:pt x="17146" y="4128"/>
                          </a:lnTo>
                          <a:lnTo>
                            <a:pt x="16877" y="3761"/>
                          </a:lnTo>
                          <a:lnTo>
                            <a:pt x="16608" y="3419"/>
                          </a:lnTo>
                          <a:lnTo>
                            <a:pt x="16315" y="3077"/>
                          </a:lnTo>
                          <a:lnTo>
                            <a:pt x="15998" y="2760"/>
                          </a:lnTo>
                          <a:lnTo>
                            <a:pt x="15680" y="2442"/>
                          </a:lnTo>
                          <a:lnTo>
                            <a:pt x="15338" y="2149"/>
                          </a:lnTo>
                          <a:lnTo>
                            <a:pt x="14996" y="1881"/>
                          </a:lnTo>
                          <a:lnTo>
                            <a:pt x="14630" y="1612"/>
                          </a:lnTo>
                          <a:lnTo>
                            <a:pt x="14239" y="1368"/>
                          </a:lnTo>
                          <a:lnTo>
                            <a:pt x="13848" y="1148"/>
                          </a:lnTo>
                          <a:lnTo>
                            <a:pt x="13433" y="928"/>
                          </a:lnTo>
                          <a:lnTo>
                            <a:pt x="13018" y="733"/>
                          </a:lnTo>
                          <a:lnTo>
                            <a:pt x="12603" y="586"/>
                          </a:lnTo>
                          <a:lnTo>
                            <a:pt x="12163" y="440"/>
                          </a:lnTo>
                          <a:lnTo>
                            <a:pt x="11724" y="293"/>
                          </a:lnTo>
                          <a:lnTo>
                            <a:pt x="11260" y="195"/>
                          </a:lnTo>
                          <a:lnTo>
                            <a:pt x="10796" y="122"/>
                          </a:lnTo>
                          <a:lnTo>
                            <a:pt x="10332" y="49"/>
                          </a:lnTo>
                          <a:lnTo>
                            <a:pt x="9868" y="24"/>
                          </a:lnTo>
                          <a:lnTo>
                            <a:pt x="937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chemeClr val="lt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</p:grpSp>
              <p:pic>
                <p:nvPicPr>
                  <p:cNvPr id="62" name="Google Shape;62;p4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7330575" y="3172706"/>
                    <a:ext cx="953256" cy="5558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9" name="Google Shape;79;p4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/>
                  <a:stretch/>
                </p:blipFill>
                <p:spPr>
                  <a:xfrm>
                    <a:off x="7100445" y="4054954"/>
                    <a:ext cx="1099837" cy="9433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0" name="Google Shape;80;p4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5029235" y="2955180"/>
                    <a:ext cx="941266" cy="5790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1" name="Google Shape;81;p4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5006444" y="2695251"/>
                    <a:ext cx="941266" cy="5790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cxnSp>
                <p:nvCxnSpPr>
                  <p:cNvPr id="82" name="Google Shape;82;p4"/>
                  <p:cNvCxnSpPr/>
                  <p:nvPr/>
                </p:nvCxnSpPr>
                <p:spPr>
                  <a:xfrm>
                    <a:off x="4079168" y="2341941"/>
                    <a:ext cx="948279" cy="500887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4"/>
                    </a:solidFill>
                    <a:prstDash val="lgDashDot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3" name="Google Shape;83;p4"/>
                  <p:cNvCxnSpPr/>
                  <p:nvPr/>
                </p:nvCxnSpPr>
                <p:spPr>
                  <a:xfrm flipH="1">
                    <a:off x="3877186" y="3603619"/>
                    <a:ext cx="936599" cy="540900"/>
                  </a:xfrm>
                  <a:prstGeom prst="straightConnector1">
                    <a:avLst/>
                  </a:prstGeom>
                  <a:noFill/>
                  <a:ln w="19050" cap="rnd" cmpd="sng">
                    <a:solidFill>
                      <a:schemeClr val="accent3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4" name="Google Shape;84;p4"/>
                  <p:cNvCxnSpPr>
                    <a:stCxn id="85" idx="1"/>
                  </p:cNvCxnSpPr>
                  <p:nvPr/>
                </p:nvCxnSpPr>
                <p:spPr>
                  <a:xfrm flipH="1">
                    <a:off x="6237170" y="2308612"/>
                    <a:ext cx="1079700" cy="1912800"/>
                  </a:xfrm>
                  <a:prstGeom prst="straightConnector1">
                    <a:avLst/>
                  </a:prstGeom>
                  <a:noFill/>
                  <a:ln w="19050" cap="rnd" cmpd="sng">
                    <a:solidFill>
                      <a:srgbClr val="FF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</p:cxnSp>
              <p:pic>
                <p:nvPicPr>
                  <p:cNvPr id="86" name="Google Shape;86;p4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/>
                  <a:stretch/>
                </p:blipFill>
                <p:spPr>
                  <a:xfrm>
                    <a:off x="3662474" y="3155526"/>
                    <a:ext cx="1019494" cy="11220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87" name="Google Shape;87;p4"/>
                  <p:cNvSpPr/>
                  <p:nvPr/>
                </p:nvSpPr>
                <p:spPr>
                  <a:xfrm rot="8746900">
                    <a:off x="3997745" y="3317045"/>
                    <a:ext cx="1609884" cy="824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289" h="570016" extrusionOk="0">
                        <a:moveTo>
                          <a:pt x="639289" y="570016"/>
                        </a:moveTo>
                        <a:cubicBezTo>
                          <a:pt x="424543" y="546265"/>
                          <a:pt x="209798" y="522515"/>
                          <a:pt x="104899" y="427512"/>
                        </a:cubicBezTo>
                        <a:cubicBezTo>
                          <a:pt x="0" y="332509"/>
                          <a:pt x="9897" y="0"/>
                          <a:pt x="9897" y="0"/>
                        </a:cubicBezTo>
                        <a:lnTo>
                          <a:pt x="9897" y="0"/>
                        </a:lnTo>
                        <a:lnTo>
                          <a:pt x="9897" y="0"/>
                        </a:lnTo>
                      </a:path>
                    </a:pathLst>
                  </a:custGeom>
                  <a:noFill/>
                  <a:ln w="22225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63500" sx="102000" sy="102000" algn="ctr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 b="0" i="0" u="none" strike="noStrike" cap="none">
                      <a:solidFill>
                        <a:schemeClr val="dk1"/>
                      </a:solidFill>
                      <a:latin typeface="Tahoma"/>
                      <a:ea typeface="Tahoma"/>
                      <a:cs typeface="Tahoma"/>
                      <a:sym typeface="Tahoma"/>
                    </a:endParaRPr>
                  </a:p>
                </p:txBody>
              </p:sp>
              <p:sp>
                <p:nvSpPr>
                  <p:cNvPr id="88" name="Google Shape;88;p4"/>
                  <p:cNvSpPr/>
                  <p:nvPr/>
                </p:nvSpPr>
                <p:spPr>
                  <a:xfrm>
                    <a:off x="4172221" y="2309789"/>
                    <a:ext cx="1871834" cy="5378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397" h="255319" extrusionOk="0">
                        <a:moveTo>
                          <a:pt x="0" y="0"/>
                        </a:moveTo>
                        <a:cubicBezTo>
                          <a:pt x="175161" y="97971"/>
                          <a:pt x="350322" y="195943"/>
                          <a:pt x="486888" y="225631"/>
                        </a:cubicBezTo>
                        <a:cubicBezTo>
                          <a:pt x="623454" y="255319"/>
                          <a:pt x="721425" y="216724"/>
                          <a:pt x="819397" y="178130"/>
                        </a:cubicBezTo>
                      </a:path>
                    </a:pathLst>
                  </a:custGeom>
                  <a:noFill/>
                  <a:ln w="22225" cap="flat" cmpd="sng">
                    <a:solidFill>
                      <a:srgbClr val="00192E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>
                    <a:outerShdw blurRad="63500" sx="102000" sy="102000" algn="ctr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 b="0" i="0" u="none" strike="noStrike" cap="none">
                      <a:solidFill>
                        <a:schemeClr val="dk1"/>
                      </a:solidFill>
                      <a:latin typeface="Tahoma"/>
                      <a:ea typeface="Tahoma"/>
                      <a:cs typeface="Tahoma"/>
                      <a:sym typeface="Tahoma"/>
                    </a:endParaRPr>
                  </a:p>
                </p:txBody>
              </p:sp>
              <p:grpSp>
                <p:nvGrpSpPr>
                  <p:cNvPr id="89" name="Google Shape;89;p4"/>
                  <p:cNvGrpSpPr/>
                  <p:nvPr/>
                </p:nvGrpSpPr>
                <p:grpSpPr>
                  <a:xfrm>
                    <a:off x="3172903" y="3532089"/>
                    <a:ext cx="778200" cy="899255"/>
                    <a:chOff x="3172900" y="3532088"/>
                    <a:chExt cx="778201" cy="899255"/>
                  </a:xfrm>
                </p:grpSpPr>
                <p:sp>
                  <p:nvSpPr>
                    <p:cNvPr id="90" name="Google Shape;90;p4"/>
                    <p:cNvSpPr/>
                    <p:nvPr/>
                  </p:nvSpPr>
                  <p:spPr>
                    <a:xfrm>
                      <a:off x="3172900" y="3532088"/>
                      <a:ext cx="778201" cy="8428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8499" h="5952632" extrusionOk="0">
                          <a:moveTo>
                            <a:pt x="5510955" y="5152721"/>
                          </a:moveTo>
                          <a:cubicBezTo>
                            <a:pt x="5462893" y="4990827"/>
                            <a:pt x="5393938" y="4838302"/>
                            <a:pt x="5319175" y="4687838"/>
                          </a:cubicBezTo>
                          <a:cubicBezTo>
                            <a:pt x="5258089" y="4564732"/>
                            <a:pt x="5188760" y="4446216"/>
                            <a:pt x="5122054" y="4326201"/>
                          </a:cubicBezTo>
                          <a:cubicBezTo>
                            <a:pt x="5108282" y="4303903"/>
                            <a:pt x="5094322" y="4281699"/>
                            <a:pt x="5080737" y="4259213"/>
                          </a:cubicBezTo>
                          <a:cubicBezTo>
                            <a:pt x="4910131" y="3976555"/>
                            <a:pt x="4731092" y="3699612"/>
                            <a:pt x="4521792" y="3443467"/>
                          </a:cubicBezTo>
                          <a:cubicBezTo>
                            <a:pt x="4484222" y="3397466"/>
                            <a:pt x="4448714" y="3345563"/>
                            <a:pt x="4394375" y="3320079"/>
                          </a:cubicBezTo>
                          <a:cubicBezTo>
                            <a:pt x="4320174" y="3285321"/>
                            <a:pt x="4247753" y="3245691"/>
                            <a:pt x="4168586" y="3222081"/>
                          </a:cubicBezTo>
                          <a:cubicBezTo>
                            <a:pt x="4131391" y="3211026"/>
                            <a:pt x="4094103" y="3200252"/>
                            <a:pt x="4054192" y="3188541"/>
                          </a:cubicBezTo>
                          <a:cubicBezTo>
                            <a:pt x="4062436" y="3179828"/>
                            <a:pt x="4068339" y="3173551"/>
                            <a:pt x="4074335" y="3167367"/>
                          </a:cubicBezTo>
                          <a:cubicBezTo>
                            <a:pt x="4192851" y="3046509"/>
                            <a:pt x="4293473" y="2912628"/>
                            <a:pt x="4366924" y="2759728"/>
                          </a:cubicBezTo>
                          <a:cubicBezTo>
                            <a:pt x="4432975" y="2622287"/>
                            <a:pt x="4476446" y="2478382"/>
                            <a:pt x="4485347" y="2325201"/>
                          </a:cubicBezTo>
                          <a:cubicBezTo>
                            <a:pt x="4486940" y="2319486"/>
                            <a:pt x="4487595" y="2314427"/>
                            <a:pt x="4487408" y="2309930"/>
                          </a:cubicBezTo>
                          <a:cubicBezTo>
                            <a:pt x="4495090" y="2249594"/>
                            <a:pt x="4493123" y="2188884"/>
                            <a:pt x="4488064" y="2128736"/>
                          </a:cubicBezTo>
                          <a:cubicBezTo>
                            <a:pt x="4473074" y="1950259"/>
                            <a:pt x="4436160" y="1775811"/>
                            <a:pt x="4381540" y="1605298"/>
                          </a:cubicBezTo>
                          <a:cubicBezTo>
                            <a:pt x="4261431" y="1230263"/>
                            <a:pt x="4073960" y="892703"/>
                            <a:pt x="3816036" y="594961"/>
                          </a:cubicBezTo>
                          <a:cubicBezTo>
                            <a:pt x="3661169" y="416204"/>
                            <a:pt x="3486065" y="261055"/>
                            <a:pt x="3278076" y="145818"/>
                          </a:cubicBezTo>
                          <a:cubicBezTo>
                            <a:pt x="3142790" y="70868"/>
                            <a:pt x="2999821" y="17653"/>
                            <a:pt x="2844673" y="4068"/>
                          </a:cubicBezTo>
                          <a:cubicBezTo>
                            <a:pt x="2622350" y="-15420"/>
                            <a:pt x="2415580" y="35734"/>
                            <a:pt x="2221551" y="144132"/>
                          </a:cubicBezTo>
                          <a:cubicBezTo>
                            <a:pt x="1992482" y="272111"/>
                            <a:pt x="1801826" y="444966"/>
                            <a:pt x="1637028" y="646771"/>
                          </a:cubicBezTo>
                          <a:cubicBezTo>
                            <a:pt x="1330854" y="1021900"/>
                            <a:pt x="1126238" y="1445747"/>
                            <a:pt x="1036672" y="1923090"/>
                          </a:cubicBezTo>
                          <a:cubicBezTo>
                            <a:pt x="1022994" y="1996167"/>
                            <a:pt x="1011470" y="2069619"/>
                            <a:pt x="1008940" y="2144195"/>
                          </a:cubicBezTo>
                          <a:cubicBezTo>
                            <a:pt x="1002850" y="2233574"/>
                            <a:pt x="1005661" y="2322859"/>
                            <a:pt x="1019902" y="2411207"/>
                          </a:cubicBezTo>
                          <a:cubicBezTo>
                            <a:pt x="1060938" y="2667164"/>
                            <a:pt x="1176268" y="2887707"/>
                            <a:pt x="1344533" y="3082204"/>
                          </a:cubicBezTo>
                          <a:cubicBezTo>
                            <a:pt x="1379104" y="3122116"/>
                            <a:pt x="1415923" y="3160059"/>
                            <a:pt x="1452181" y="3199315"/>
                          </a:cubicBezTo>
                          <a:cubicBezTo>
                            <a:pt x="1448433" y="3201189"/>
                            <a:pt x="1446185" y="3202969"/>
                            <a:pt x="1443749" y="3203531"/>
                          </a:cubicBezTo>
                          <a:cubicBezTo>
                            <a:pt x="1338911" y="3227515"/>
                            <a:pt x="1247846" y="3286914"/>
                            <a:pt x="1146475" y="3319986"/>
                          </a:cubicBezTo>
                          <a:cubicBezTo>
                            <a:pt x="1136731" y="3323171"/>
                            <a:pt x="1127925" y="3329729"/>
                            <a:pt x="1119305" y="3335725"/>
                          </a:cubicBezTo>
                          <a:cubicBezTo>
                            <a:pt x="1038452" y="3392220"/>
                            <a:pt x="977461" y="3468201"/>
                            <a:pt x="917407" y="3544557"/>
                          </a:cubicBezTo>
                          <a:cubicBezTo>
                            <a:pt x="766662" y="3736150"/>
                            <a:pt x="638215" y="3942733"/>
                            <a:pt x="515202" y="4152690"/>
                          </a:cubicBezTo>
                          <a:cubicBezTo>
                            <a:pt x="475946" y="4219770"/>
                            <a:pt x="437628" y="4287320"/>
                            <a:pt x="398841" y="4354682"/>
                          </a:cubicBezTo>
                          <a:cubicBezTo>
                            <a:pt x="394437" y="4364144"/>
                            <a:pt x="390409" y="4373795"/>
                            <a:pt x="385537" y="4383070"/>
                          </a:cubicBezTo>
                          <a:cubicBezTo>
                            <a:pt x="310961" y="4522853"/>
                            <a:pt x="238540" y="4663760"/>
                            <a:pt x="174550" y="4808790"/>
                          </a:cubicBezTo>
                          <a:cubicBezTo>
                            <a:pt x="109062" y="4957006"/>
                            <a:pt x="49289" y="5107001"/>
                            <a:pt x="11158" y="5265241"/>
                          </a:cubicBezTo>
                          <a:cubicBezTo>
                            <a:pt x="-19666" y="5393126"/>
                            <a:pt x="13593" y="5497963"/>
                            <a:pt x="108219" y="5586592"/>
                          </a:cubicBezTo>
                          <a:cubicBezTo>
                            <a:pt x="139698" y="5616010"/>
                            <a:pt x="172583" y="5643555"/>
                            <a:pt x="208466" y="5667165"/>
                          </a:cubicBezTo>
                          <a:cubicBezTo>
                            <a:pt x="413081" y="5801607"/>
                            <a:pt x="641775" y="5877964"/>
                            <a:pt x="875434" y="5941953"/>
                          </a:cubicBezTo>
                          <a:cubicBezTo>
                            <a:pt x="886489" y="5934458"/>
                            <a:pt x="882461" y="5923028"/>
                            <a:pt x="882461" y="5913003"/>
                          </a:cubicBezTo>
                          <a:cubicBezTo>
                            <a:pt x="882554" y="5316301"/>
                            <a:pt x="882554" y="4719505"/>
                            <a:pt x="882742" y="4122803"/>
                          </a:cubicBezTo>
                          <a:cubicBezTo>
                            <a:pt x="882742" y="4105377"/>
                            <a:pt x="884241" y="4087763"/>
                            <a:pt x="887426" y="4070618"/>
                          </a:cubicBezTo>
                          <a:cubicBezTo>
                            <a:pt x="896420" y="4021338"/>
                            <a:pt x="936332" y="3987236"/>
                            <a:pt x="986642" y="3984800"/>
                          </a:cubicBezTo>
                          <a:cubicBezTo>
                            <a:pt x="1004162" y="3983956"/>
                            <a:pt x="1021682" y="3984331"/>
                            <a:pt x="1039202" y="3984331"/>
                          </a:cubicBezTo>
                          <a:cubicBezTo>
                            <a:pt x="2172271" y="3984331"/>
                            <a:pt x="3305433" y="3984331"/>
                            <a:pt x="4438502" y="3984331"/>
                          </a:cubicBezTo>
                          <a:cubicBezTo>
                            <a:pt x="4456865" y="3984331"/>
                            <a:pt x="4475322" y="3983863"/>
                            <a:pt x="4493685" y="3984987"/>
                          </a:cubicBezTo>
                          <a:cubicBezTo>
                            <a:pt x="4541091" y="3987985"/>
                            <a:pt x="4579785" y="4021994"/>
                            <a:pt x="4589622" y="4068463"/>
                          </a:cubicBezTo>
                          <a:cubicBezTo>
                            <a:pt x="4593463" y="4086545"/>
                            <a:pt x="4594681" y="4104815"/>
                            <a:pt x="4594681" y="4123271"/>
                          </a:cubicBezTo>
                          <a:cubicBezTo>
                            <a:pt x="4594587" y="4719973"/>
                            <a:pt x="4594587" y="5316769"/>
                            <a:pt x="4594681" y="5913472"/>
                          </a:cubicBezTo>
                          <a:cubicBezTo>
                            <a:pt x="4594681" y="5926494"/>
                            <a:pt x="4592058" y="5939704"/>
                            <a:pt x="4596367" y="5952633"/>
                          </a:cubicBezTo>
                          <a:cubicBezTo>
                            <a:pt x="4740180" y="5907757"/>
                            <a:pt x="4879775" y="5851825"/>
                            <a:pt x="5015437" y="5786617"/>
                          </a:cubicBezTo>
                          <a:cubicBezTo>
                            <a:pt x="5153065" y="5720473"/>
                            <a:pt x="5284978" y="5645054"/>
                            <a:pt x="5396936" y="5538811"/>
                          </a:cubicBezTo>
                          <a:cubicBezTo>
                            <a:pt x="5509737" y="5431913"/>
                            <a:pt x="5557144" y="5308525"/>
                            <a:pt x="5510955" y="5152721"/>
                          </a:cubicBezTo>
                          <a:close/>
                          <a:moveTo>
                            <a:pt x="2499712" y="2009752"/>
                          </a:moveTo>
                          <a:cubicBezTo>
                            <a:pt x="2459613" y="2025023"/>
                            <a:pt x="2418391" y="2036640"/>
                            <a:pt x="2376043" y="2043948"/>
                          </a:cubicBezTo>
                          <a:cubicBezTo>
                            <a:pt x="2295190" y="2057907"/>
                            <a:pt x="2231388" y="2028958"/>
                            <a:pt x="2188573" y="1958972"/>
                          </a:cubicBezTo>
                          <a:cubicBezTo>
                            <a:pt x="2179016" y="1943327"/>
                            <a:pt x="2170397" y="1927025"/>
                            <a:pt x="2164307" y="1909599"/>
                          </a:cubicBezTo>
                          <a:cubicBezTo>
                            <a:pt x="2159904" y="1897044"/>
                            <a:pt x="2154564" y="1885052"/>
                            <a:pt x="2148661" y="1873341"/>
                          </a:cubicBezTo>
                          <a:cubicBezTo>
                            <a:pt x="2154283" y="1872592"/>
                            <a:pt x="2159904" y="1871842"/>
                            <a:pt x="2165525" y="1871186"/>
                          </a:cubicBezTo>
                          <a:cubicBezTo>
                            <a:pt x="2225205" y="1864066"/>
                            <a:pt x="2284884" y="1857039"/>
                            <a:pt x="2344564" y="1849919"/>
                          </a:cubicBezTo>
                          <a:cubicBezTo>
                            <a:pt x="2406305" y="1842611"/>
                            <a:pt x="2468139" y="1835304"/>
                            <a:pt x="2530067" y="1829495"/>
                          </a:cubicBezTo>
                          <a:cubicBezTo>
                            <a:pt x="2529411" y="1835491"/>
                            <a:pt x="2531379" y="1841393"/>
                            <a:pt x="2535688" y="1847483"/>
                          </a:cubicBezTo>
                          <a:cubicBezTo>
                            <a:pt x="2541216" y="1855353"/>
                            <a:pt x="2545994" y="1863691"/>
                            <a:pt x="2550585" y="1872217"/>
                          </a:cubicBezTo>
                          <a:cubicBezTo>
                            <a:pt x="2584688" y="1936581"/>
                            <a:pt x="2567355" y="1984081"/>
                            <a:pt x="2499712" y="2009752"/>
                          </a:cubicBezTo>
                          <a:close/>
                          <a:moveTo>
                            <a:pt x="3221020" y="2044417"/>
                          </a:moveTo>
                          <a:cubicBezTo>
                            <a:pt x="3140354" y="2051537"/>
                            <a:pt x="3065122" y="2029988"/>
                            <a:pt x="2995043" y="1990920"/>
                          </a:cubicBezTo>
                          <a:cubicBezTo>
                            <a:pt x="2967499" y="1975555"/>
                            <a:pt x="2959348" y="1949416"/>
                            <a:pt x="2963189" y="1918968"/>
                          </a:cubicBezTo>
                          <a:cubicBezTo>
                            <a:pt x="2966375" y="1894046"/>
                            <a:pt x="2977336" y="1872217"/>
                            <a:pt x="2990640" y="1851512"/>
                          </a:cubicBezTo>
                          <a:cubicBezTo>
                            <a:pt x="2994387" y="1845609"/>
                            <a:pt x="2997760" y="1839707"/>
                            <a:pt x="2998791" y="1833711"/>
                          </a:cubicBezTo>
                          <a:cubicBezTo>
                            <a:pt x="3063998" y="1841487"/>
                            <a:pt x="3129018" y="1851324"/>
                            <a:pt x="3193944" y="1861068"/>
                          </a:cubicBezTo>
                          <a:cubicBezTo>
                            <a:pt x="3246878" y="1869032"/>
                            <a:pt x="3299812" y="1876995"/>
                            <a:pt x="3352746" y="1885052"/>
                          </a:cubicBezTo>
                          <a:cubicBezTo>
                            <a:pt x="3360991" y="1886270"/>
                            <a:pt x="3369048" y="1887676"/>
                            <a:pt x="3377199" y="1888987"/>
                          </a:cubicBezTo>
                          <a:cubicBezTo>
                            <a:pt x="3360147" y="1917562"/>
                            <a:pt x="3348717" y="1949229"/>
                            <a:pt x="3328574" y="1976305"/>
                          </a:cubicBezTo>
                          <a:cubicBezTo>
                            <a:pt x="3301124" y="2013031"/>
                            <a:pt x="3266928" y="2040294"/>
                            <a:pt x="3221020" y="2044417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91" name="Google Shape;91;p4"/>
                    <p:cNvSpPr/>
                    <p:nvPr/>
                  </p:nvSpPr>
                  <p:spPr>
                    <a:xfrm>
                      <a:off x="3294459" y="4094349"/>
                      <a:ext cx="527143" cy="3369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744931" h="2379944" extrusionOk="0">
                          <a:moveTo>
                            <a:pt x="3739250" y="2062740"/>
                          </a:moveTo>
                          <a:cubicBezTo>
                            <a:pt x="3738126" y="2138721"/>
                            <a:pt x="3717046" y="2167859"/>
                            <a:pt x="3644062" y="2189407"/>
                          </a:cubicBezTo>
                          <a:cubicBezTo>
                            <a:pt x="3634975" y="2192124"/>
                            <a:pt x="3631602" y="2195590"/>
                            <a:pt x="3630478" y="2204959"/>
                          </a:cubicBezTo>
                          <a:cubicBezTo>
                            <a:pt x="3624294" y="2256676"/>
                            <a:pt x="3626636" y="2259674"/>
                            <a:pt x="3678259" y="2259861"/>
                          </a:cubicBezTo>
                          <a:cubicBezTo>
                            <a:pt x="3689595" y="2259954"/>
                            <a:pt x="3701400" y="2259205"/>
                            <a:pt x="3712174" y="2261828"/>
                          </a:cubicBezTo>
                          <a:cubicBezTo>
                            <a:pt x="3736439" y="2267731"/>
                            <a:pt x="3743841" y="2291903"/>
                            <a:pt x="3738781" y="2341464"/>
                          </a:cubicBezTo>
                          <a:cubicBezTo>
                            <a:pt x="3736439" y="2364792"/>
                            <a:pt x="3725384" y="2378939"/>
                            <a:pt x="3700744" y="2379689"/>
                          </a:cubicBezTo>
                          <a:cubicBezTo>
                            <a:pt x="3694654" y="2379876"/>
                            <a:pt x="3688471" y="2379782"/>
                            <a:pt x="3682381" y="2379782"/>
                          </a:cubicBezTo>
                          <a:cubicBezTo>
                            <a:pt x="2483917" y="2379782"/>
                            <a:pt x="1257254" y="2379782"/>
                            <a:pt x="58790" y="2379782"/>
                          </a:cubicBezTo>
                          <a:cubicBezTo>
                            <a:pt x="38553" y="2379782"/>
                            <a:pt x="14569" y="2383155"/>
                            <a:pt x="7074" y="2359171"/>
                          </a:cubicBezTo>
                          <a:cubicBezTo>
                            <a:pt x="-1826" y="2330877"/>
                            <a:pt x="-4262" y="2300522"/>
                            <a:pt x="11290" y="2272603"/>
                          </a:cubicBezTo>
                          <a:cubicBezTo>
                            <a:pt x="16255" y="2263796"/>
                            <a:pt x="26374" y="2260798"/>
                            <a:pt x="36305" y="2260142"/>
                          </a:cubicBezTo>
                          <a:cubicBezTo>
                            <a:pt x="45861" y="2259486"/>
                            <a:pt x="55605" y="2259767"/>
                            <a:pt x="65161" y="2259580"/>
                          </a:cubicBezTo>
                          <a:cubicBezTo>
                            <a:pt x="115472" y="2258456"/>
                            <a:pt x="109382" y="2268667"/>
                            <a:pt x="110694" y="2212829"/>
                          </a:cubicBezTo>
                          <a:cubicBezTo>
                            <a:pt x="111068" y="2196528"/>
                            <a:pt x="105260" y="2190812"/>
                            <a:pt x="89332" y="2187346"/>
                          </a:cubicBezTo>
                          <a:cubicBezTo>
                            <a:pt x="37054" y="2176104"/>
                            <a:pt x="7261" y="2142095"/>
                            <a:pt x="3233" y="2088879"/>
                          </a:cubicBezTo>
                          <a:cubicBezTo>
                            <a:pt x="984" y="2059274"/>
                            <a:pt x="5481" y="1940195"/>
                            <a:pt x="5481" y="1924362"/>
                          </a:cubicBezTo>
                          <a:cubicBezTo>
                            <a:pt x="5481" y="1331127"/>
                            <a:pt x="5388" y="737891"/>
                            <a:pt x="5575" y="144655"/>
                          </a:cubicBezTo>
                          <a:cubicBezTo>
                            <a:pt x="5575" y="102308"/>
                            <a:pt x="13726" y="62959"/>
                            <a:pt x="47173" y="32510"/>
                          </a:cubicBezTo>
                          <a:cubicBezTo>
                            <a:pt x="68159" y="13397"/>
                            <a:pt x="92049" y="2529"/>
                            <a:pt x="120250" y="656"/>
                          </a:cubicBezTo>
                          <a:cubicBezTo>
                            <a:pt x="129900" y="0"/>
                            <a:pt x="139550" y="281"/>
                            <a:pt x="149200" y="281"/>
                          </a:cubicBezTo>
                          <a:cubicBezTo>
                            <a:pt x="1299788" y="281"/>
                            <a:pt x="2450471" y="281"/>
                            <a:pt x="3601059" y="0"/>
                          </a:cubicBezTo>
                          <a:cubicBezTo>
                            <a:pt x="3638066" y="0"/>
                            <a:pt x="3672356" y="4497"/>
                            <a:pt x="3701212" y="30542"/>
                          </a:cubicBezTo>
                          <a:cubicBezTo>
                            <a:pt x="3730631" y="57056"/>
                            <a:pt x="3741780" y="90971"/>
                            <a:pt x="3744496" y="128822"/>
                          </a:cubicBezTo>
                          <a:cubicBezTo>
                            <a:pt x="3745152" y="137535"/>
                            <a:pt x="3744871" y="146341"/>
                            <a:pt x="3744871" y="155148"/>
                          </a:cubicBezTo>
                          <a:cubicBezTo>
                            <a:pt x="3744871" y="743980"/>
                            <a:pt x="3744965" y="1332813"/>
                            <a:pt x="3744778" y="1921645"/>
                          </a:cubicBezTo>
                          <a:cubicBezTo>
                            <a:pt x="3744590" y="1942538"/>
                            <a:pt x="3739625" y="2035758"/>
                            <a:pt x="3739250" y="2062740"/>
                          </a:cubicBezTo>
                          <a:close/>
                        </a:path>
                      </a:pathLst>
                    </a:custGeom>
                    <a:solidFill>
                      <a:srgbClr val="595959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92" name="Google Shape;92;p4"/>
                    <p:cNvSpPr/>
                    <p:nvPr/>
                  </p:nvSpPr>
                  <p:spPr>
                    <a:xfrm>
                      <a:off x="3314920" y="3532101"/>
                      <a:ext cx="490375" cy="3292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83726" h="2325200" extrusionOk="0">
                          <a:moveTo>
                            <a:pt x="3476594" y="2325201"/>
                          </a:moveTo>
                          <a:cubicBezTo>
                            <a:pt x="3475657" y="2320985"/>
                            <a:pt x="3475938" y="2313959"/>
                            <a:pt x="3473596" y="2312928"/>
                          </a:cubicBezTo>
                          <a:cubicBezTo>
                            <a:pt x="3383093" y="2273485"/>
                            <a:pt x="3301865" y="2216897"/>
                            <a:pt x="3213423" y="2173613"/>
                          </a:cubicBezTo>
                          <a:cubicBezTo>
                            <a:pt x="3072609" y="2104565"/>
                            <a:pt x="2929734" y="2040950"/>
                            <a:pt x="2780863" y="1990827"/>
                          </a:cubicBezTo>
                          <a:cubicBezTo>
                            <a:pt x="2636208" y="1942109"/>
                            <a:pt x="2495206" y="1907725"/>
                            <a:pt x="2343806" y="1884959"/>
                          </a:cubicBezTo>
                          <a:cubicBezTo>
                            <a:pt x="2290872" y="1876995"/>
                            <a:pt x="2237938" y="1869031"/>
                            <a:pt x="2185004" y="1860974"/>
                          </a:cubicBezTo>
                          <a:cubicBezTo>
                            <a:pt x="2052622" y="1841019"/>
                            <a:pt x="1919865" y="1821063"/>
                            <a:pt x="1786078" y="1817878"/>
                          </a:cubicBezTo>
                          <a:cubicBezTo>
                            <a:pt x="1635427" y="1814317"/>
                            <a:pt x="1485244" y="1832118"/>
                            <a:pt x="1335624" y="1849825"/>
                          </a:cubicBezTo>
                          <a:cubicBezTo>
                            <a:pt x="1275944" y="1856946"/>
                            <a:pt x="1216264" y="1863972"/>
                            <a:pt x="1156585" y="1871093"/>
                          </a:cubicBezTo>
                          <a:cubicBezTo>
                            <a:pt x="881796" y="1903696"/>
                            <a:pt x="616471" y="1980146"/>
                            <a:pt x="356391" y="2073273"/>
                          </a:cubicBezTo>
                          <a:cubicBezTo>
                            <a:pt x="246776" y="2112528"/>
                            <a:pt x="139127" y="2156843"/>
                            <a:pt x="32604" y="2203968"/>
                          </a:cubicBezTo>
                          <a:cubicBezTo>
                            <a:pt x="6465" y="2215492"/>
                            <a:pt x="5247" y="2214087"/>
                            <a:pt x="4591" y="2185511"/>
                          </a:cubicBezTo>
                          <a:cubicBezTo>
                            <a:pt x="4310" y="2171552"/>
                            <a:pt x="6090" y="2157405"/>
                            <a:pt x="0" y="2144101"/>
                          </a:cubicBezTo>
                          <a:cubicBezTo>
                            <a:pt x="2530" y="2069525"/>
                            <a:pt x="14053" y="1996073"/>
                            <a:pt x="27732" y="1922996"/>
                          </a:cubicBezTo>
                          <a:cubicBezTo>
                            <a:pt x="117298" y="1445653"/>
                            <a:pt x="321914" y="1021806"/>
                            <a:pt x="628088" y="646771"/>
                          </a:cubicBezTo>
                          <a:cubicBezTo>
                            <a:pt x="792792" y="444966"/>
                            <a:pt x="983542" y="272111"/>
                            <a:pt x="1212610" y="144132"/>
                          </a:cubicBezTo>
                          <a:cubicBezTo>
                            <a:pt x="1406639" y="35734"/>
                            <a:pt x="1613504" y="-15419"/>
                            <a:pt x="1835733" y="4068"/>
                          </a:cubicBezTo>
                          <a:cubicBezTo>
                            <a:pt x="1990881" y="17653"/>
                            <a:pt x="2133850" y="70868"/>
                            <a:pt x="2269136" y="145818"/>
                          </a:cubicBezTo>
                          <a:cubicBezTo>
                            <a:pt x="2477125" y="261055"/>
                            <a:pt x="2652228" y="416204"/>
                            <a:pt x="2807095" y="594961"/>
                          </a:cubicBezTo>
                          <a:cubicBezTo>
                            <a:pt x="3065020" y="892703"/>
                            <a:pt x="3252491" y="1230357"/>
                            <a:pt x="3372600" y="1605298"/>
                          </a:cubicBezTo>
                          <a:cubicBezTo>
                            <a:pt x="3427220" y="1775811"/>
                            <a:pt x="3464133" y="1950260"/>
                            <a:pt x="3479123" y="2128736"/>
                          </a:cubicBezTo>
                          <a:cubicBezTo>
                            <a:pt x="3484651" y="2193943"/>
                            <a:pt x="3486712" y="2259900"/>
                            <a:pt x="3476594" y="2325201"/>
                          </a:cubicBezTo>
                          <a:close/>
                        </a:path>
                      </a:pathLst>
                    </a:custGeom>
                    <a:solidFill>
                      <a:srgbClr val="3F3F3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93" name="Google Shape;93;p4"/>
                    <p:cNvSpPr/>
                    <p:nvPr/>
                  </p:nvSpPr>
                  <p:spPr>
                    <a:xfrm>
                      <a:off x="3310612" y="4404548"/>
                      <a:ext cx="494568" cy="97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513514" h="68610" extrusionOk="0">
                          <a:moveTo>
                            <a:pt x="1759346" y="68587"/>
                          </a:moveTo>
                          <a:cubicBezTo>
                            <a:pt x="1201150" y="68587"/>
                            <a:pt x="624216" y="68587"/>
                            <a:pt x="65926" y="68587"/>
                          </a:cubicBezTo>
                          <a:cubicBezTo>
                            <a:pt x="55432" y="68587"/>
                            <a:pt x="44846" y="68681"/>
                            <a:pt x="34353" y="68494"/>
                          </a:cubicBezTo>
                          <a:cubicBezTo>
                            <a:pt x="3810" y="67932"/>
                            <a:pt x="1374" y="63997"/>
                            <a:pt x="63" y="32892"/>
                          </a:cubicBezTo>
                          <a:cubicBezTo>
                            <a:pt x="-968" y="6847"/>
                            <a:pt x="10743" y="-273"/>
                            <a:pt x="34821" y="8"/>
                          </a:cubicBezTo>
                          <a:cubicBezTo>
                            <a:pt x="104900" y="945"/>
                            <a:pt x="193810" y="289"/>
                            <a:pt x="263889" y="289"/>
                          </a:cubicBezTo>
                          <a:cubicBezTo>
                            <a:pt x="1322476" y="289"/>
                            <a:pt x="2390432" y="289"/>
                            <a:pt x="3449018" y="289"/>
                          </a:cubicBezTo>
                          <a:cubicBezTo>
                            <a:pt x="3456888" y="289"/>
                            <a:pt x="3464758" y="289"/>
                            <a:pt x="3472721" y="289"/>
                          </a:cubicBezTo>
                          <a:cubicBezTo>
                            <a:pt x="3507292" y="570"/>
                            <a:pt x="3521721" y="22868"/>
                            <a:pt x="3508885" y="55565"/>
                          </a:cubicBezTo>
                          <a:cubicBezTo>
                            <a:pt x="3505512" y="64184"/>
                            <a:pt x="3499048" y="67557"/>
                            <a:pt x="3490710" y="67932"/>
                          </a:cubicBezTo>
                          <a:cubicBezTo>
                            <a:pt x="3480217" y="68494"/>
                            <a:pt x="3469723" y="68494"/>
                            <a:pt x="3459137" y="68494"/>
                          </a:cubicBezTo>
                          <a:cubicBezTo>
                            <a:pt x="2895694" y="68587"/>
                            <a:pt x="2322882" y="68587"/>
                            <a:pt x="1759346" y="68587"/>
                          </a:cubicBezTo>
                          <a:close/>
                        </a:path>
                      </a:pathLst>
                    </a:custGeom>
                    <a:solidFill>
                      <a:srgbClr val="262626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94" name="Google Shape;94;p4"/>
                    <p:cNvSpPr/>
                    <p:nvPr/>
                  </p:nvSpPr>
                  <p:spPr>
                    <a:xfrm>
                      <a:off x="3439942" y="3826772"/>
                      <a:ext cx="244366" cy="1361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36026" h="961502" extrusionOk="0">
                          <a:moveTo>
                            <a:pt x="1736027" y="0"/>
                          </a:moveTo>
                          <a:cubicBezTo>
                            <a:pt x="1714759" y="293245"/>
                            <a:pt x="1615262" y="544799"/>
                            <a:pt x="1402496" y="744449"/>
                          </a:cubicBezTo>
                          <a:cubicBezTo>
                            <a:pt x="1277702" y="861466"/>
                            <a:pt x="1130049" y="935199"/>
                            <a:pt x="959349" y="955623"/>
                          </a:cubicBezTo>
                          <a:cubicBezTo>
                            <a:pt x="753140" y="980357"/>
                            <a:pt x="566326" y="926673"/>
                            <a:pt x="401434" y="801693"/>
                          </a:cubicBezTo>
                          <a:cubicBezTo>
                            <a:pt x="192696" y="643547"/>
                            <a:pt x="75023" y="428812"/>
                            <a:pt x="21339" y="175853"/>
                          </a:cubicBezTo>
                          <a:cubicBezTo>
                            <a:pt x="10940" y="126948"/>
                            <a:pt x="5225" y="77387"/>
                            <a:pt x="822" y="27638"/>
                          </a:cubicBezTo>
                          <a:cubicBezTo>
                            <a:pt x="259" y="20986"/>
                            <a:pt x="-1895" y="13959"/>
                            <a:pt x="4288" y="6183"/>
                          </a:cubicBezTo>
                          <a:cubicBezTo>
                            <a:pt x="32957" y="25858"/>
                            <a:pt x="63124" y="43472"/>
                            <a:pt x="89919" y="65395"/>
                          </a:cubicBezTo>
                          <a:cubicBezTo>
                            <a:pt x="202346" y="157584"/>
                            <a:pt x="327045" y="162550"/>
                            <a:pt x="459333" y="121233"/>
                          </a:cubicBezTo>
                          <a:cubicBezTo>
                            <a:pt x="543747" y="94907"/>
                            <a:pt x="628628" y="70173"/>
                            <a:pt x="712854" y="43378"/>
                          </a:cubicBezTo>
                          <a:cubicBezTo>
                            <a:pt x="833151" y="5153"/>
                            <a:pt x="950729" y="18363"/>
                            <a:pt x="1069058" y="54995"/>
                          </a:cubicBezTo>
                          <a:cubicBezTo>
                            <a:pt x="1175114" y="87786"/>
                            <a:pt x="1281169" y="121795"/>
                            <a:pt x="1392565" y="133600"/>
                          </a:cubicBezTo>
                          <a:cubicBezTo>
                            <a:pt x="1475573" y="142407"/>
                            <a:pt x="1552959" y="129946"/>
                            <a:pt x="1621820" y="78979"/>
                          </a:cubicBezTo>
                          <a:cubicBezTo>
                            <a:pt x="1657610" y="52653"/>
                            <a:pt x="1694897" y="28388"/>
                            <a:pt x="1736027" y="0"/>
                          </a:cubicBezTo>
                          <a:close/>
                        </a:path>
                      </a:pathLst>
                    </a:custGeom>
                    <a:solidFill>
                      <a:srgbClr val="7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95" name="Google Shape;95;p4"/>
                    <p:cNvSpPr/>
                    <p:nvPr/>
                  </p:nvSpPr>
                  <p:spPr>
                    <a:xfrm>
                      <a:off x="3473859" y="3790276"/>
                      <a:ext cx="62408" cy="3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3360" h="236234" extrusionOk="0">
                          <a:moveTo>
                            <a:pt x="0" y="47139"/>
                          </a:moveTo>
                          <a:cubicBezTo>
                            <a:pt x="65020" y="29713"/>
                            <a:pt x="132101" y="24935"/>
                            <a:pt x="198526" y="16597"/>
                          </a:cubicBezTo>
                          <a:cubicBezTo>
                            <a:pt x="255582" y="9383"/>
                            <a:pt x="313013" y="5822"/>
                            <a:pt x="370351" y="763"/>
                          </a:cubicBezTo>
                          <a:cubicBezTo>
                            <a:pt x="380750" y="-174"/>
                            <a:pt x="391337" y="-1392"/>
                            <a:pt x="400799" y="4886"/>
                          </a:cubicBezTo>
                          <a:cubicBezTo>
                            <a:pt x="424690" y="37021"/>
                            <a:pt x="444177" y="70561"/>
                            <a:pt x="443334" y="112628"/>
                          </a:cubicBezTo>
                          <a:cubicBezTo>
                            <a:pt x="442866" y="139235"/>
                            <a:pt x="434059" y="161439"/>
                            <a:pt x="411105" y="174930"/>
                          </a:cubicBezTo>
                          <a:cubicBezTo>
                            <a:pt x="335217" y="219339"/>
                            <a:pt x="253146" y="242199"/>
                            <a:pt x="165079" y="234891"/>
                          </a:cubicBezTo>
                          <a:cubicBezTo>
                            <a:pt x="123294" y="231424"/>
                            <a:pt x="89941" y="207346"/>
                            <a:pt x="62959" y="175492"/>
                          </a:cubicBezTo>
                          <a:cubicBezTo>
                            <a:pt x="31198" y="138111"/>
                            <a:pt x="9650" y="95482"/>
                            <a:pt x="0" y="47139"/>
                          </a:cubicBezTo>
                          <a:close/>
                        </a:path>
                      </a:pathLst>
                    </a:custGeom>
                    <a:solidFill>
                      <a:srgbClr val="7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96" name="Google Shape;96;p4"/>
                    <p:cNvSpPr/>
                    <p:nvPr/>
                  </p:nvSpPr>
                  <p:spPr>
                    <a:xfrm>
                      <a:off x="3587643" y="3790901"/>
                      <a:ext cx="61943" cy="330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40058" h="233348" extrusionOk="0">
                          <a:moveTo>
                            <a:pt x="44412" y="0"/>
                          </a:moveTo>
                          <a:cubicBezTo>
                            <a:pt x="170048" y="7308"/>
                            <a:pt x="294186" y="25952"/>
                            <a:pt x="417667" y="49561"/>
                          </a:cubicBezTo>
                          <a:cubicBezTo>
                            <a:pt x="426474" y="51248"/>
                            <a:pt x="437716" y="51154"/>
                            <a:pt x="440058" y="63802"/>
                          </a:cubicBezTo>
                          <a:cubicBezTo>
                            <a:pt x="430877" y="92283"/>
                            <a:pt x="418416" y="119172"/>
                            <a:pt x="402021" y="144280"/>
                          </a:cubicBezTo>
                          <a:cubicBezTo>
                            <a:pt x="359205" y="209769"/>
                            <a:pt x="299900" y="241623"/>
                            <a:pt x="221296" y="231504"/>
                          </a:cubicBezTo>
                          <a:cubicBezTo>
                            <a:pt x="166394" y="224478"/>
                            <a:pt x="112617" y="211455"/>
                            <a:pt x="62400" y="187471"/>
                          </a:cubicBezTo>
                          <a:cubicBezTo>
                            <a:pt x="1784" y="158521"/>
                            <a:pt x="-13113" y="118891"/>
                            <a:pt x="10965" y="56119"/>
                          </a:cubicBezTo>
                          <a:cubicBezTo>
                            <a:pt x="18835" y="35414"/>
                            <a:pt x="31389" y="17613"/>
                            <a:pt x="44412" y="0"/>
                          </a:cubicBezTo>
                          <a:close/>
                        </a:path>
                      </a:pathLst>
                    </a:custGeom>
                    <a:solidFill>
                      <a:srgbClr val="7F7F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</p:grpSp>
              <p:sp>
                <p:nvSpPr>
                  <p:cNvPr id="97" name="Google Shape;97;p4"/>
                  <p:cNvSpPr txBox="1"/>
                  <p:nvPr/>
                </p:nvSpPr>
                <p:spPr>
                  <a:xfrm>
                    <a:off x="3126958" y="4439190"/>
                    <a:ext cx="987253" cy="2627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ko-KR" sz="1400" b="1" i="0" u="none" strike="noStrike" cap="none">
                        <a:solidFill>
                          <a:srgbClr val="FF0000"/>
                        </a:solidFill>
                        <a:latin typeface="Tahoma"/>
                        <a:ea typeface="Tahoma"/>
                        <a:cs typeface="Tahoma"/>
                        <a:sym typeface="Tahoma"/>
                      </a:rPr>
                      <a:t>Hackers</a:t>
                    </a:r>
                    <a:endParaRPr/>
                  </a:p>
                </p:txBody>
              </p:sp>
              <p:sp>
                <p:nvSpPr>
                  <p:cNvPr id="98" name="Google Shape;98;p4"/>
                  <p:cNvSpPr/>
                  <p:nvPr/>
                </p:nvSpPr>
                <p:spPr>
                  <a:xfrm>
                    <a:off x="5383339" y="2431701"/>
                    <a:ext cx="190801" cy="350533"/>
                  </a:xfrm>
                  <a:prstGeom prst="upDownArrow">
                    <a:avLst>
                      <a:gd name="adj1" fmla="val 50000"/>
                      <a:gd name="adj2" fmla="val 50000"/>
                    </a:avLst>
                  </a:prstGeom>
                  <a:gradFill>
                    <a:gsLst>
                      <a:gs pos="0">
                        <a:schemeClr val="accent4"/>
                      </a:gs>
                      <a:gs pos="100000">
                        <a:srgbClr val="00FFFF">
                          <a:alpha val="0"/>
                        </a:srgbClr>
                      </a:gs>
                    </a:gsLst>
                    <a:lin ang="5400012" scaled="0"/>
                  </a:gradFill>
                  <a:ln>
                    <a:noFill/>
                  </a:ln>
                </p:spPr>
                <p:txBody>
                  <a:bodyPr spcFirstLastPara="1" wrap="square" lIns="99025" tIns="99025" rIns="99025" bIns="990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 b="0" i="0" u="none" strike="noStrike" cap="none">
                      <a:solidFill>
                        <a:srgbClr val="000000"/>
                      </a:solidFill>
                      <a:latin typeface="Tahoma"/>
                      <a:ea typeface="Tahoma"/>
                      <a:cs typeface="Tahoma"/>
                      <a:sym typeface="Tahoma"/>
                    </a:endParaRPr>
                  </a:p>
                </p:txBody>
              </p:sp>
              <p:sp>
                <p:nvSpPr>
                  <p:cNvPr id="99" name="Google Shape;99;p4"/>
                  <p:cNvSpPr txBox="1"/>
                  <p:nvPr/>
                </p:nvSpPr>
                <p:spPr>
                  <a:xfrm>
                    <a:off x="5006442" y="2162251"/>
                    <a:ext cx="925907" cy="22334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ko-KR" sz="1050" b="1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rPr>
                      <a:t>WEB/WAS</a:t>
                    </a:r>
                    <a:endParaRPr/>
                  </a:p>
                </p:txBody>
              </p:sp>
              <p:pic>
                <p:nvPicPr>
                  <p:cNvPr id="85" name="Google Shape;85;p4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>
                    <a:off x="7316870" y="2030683"/>
                    <a:ext cx="953256" cy="55585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00" name="Google Shape;100;p4"/>
                  <p:cNvSpPr txBox="1"/>
                  <p:nvPr/>
                </p:nvSpPr>
                <p:spPr>
                  <a:xfrm>
                    <a:off x="4953070" y="4276780"/>
                    <a:ext cx="1622816" cy="21886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ko-KR" sz="1050" b="1" i="0" u="none" strike="noStrike" cap="none">
                        <a:solidFill>
                          <a:srgbClr val="FF0000"/>
                        </a:solidFill>
                        <a:latin typeface="Tahoma"/>
                        <a:ea typeface="Tahoma"/>
                        <a:cs typeface="Tahoma"/>
                        <a:sym typeface="Tahoma"/>
                      </a:rPr>
                      <a:t>Webshell</a:t>
                    </a:r>
                    <a:endParaRPr sz="1050" b="1" i="0" u="none" strike="noStrike" cap="none">
                      <a:solidFill>
                        <a:srgbClr val="FF0000"/>
                      </a:solidFill>
                      <a:latin typeface="Tahoma"/>
                      <a:ea typeface="Tahoma"/>
                      <a:cs typeface="Tahoma"/>
                      <a:sym typeface="Tahoma"/>
                    </a:endParaRPr>
                  </a:p>
                </p:txBody>
              </p:sp>
              <p:grpSp>
                <p:nvGrpSpPr>
                  <p:cNvPr id="101" name="Google Shape;101;p4"/>
                  <p:cNvGrpSpPr/>
                  <p:nvPr/>
                </p:nvGrpSpPr>
                <p:grpSpPr>
                  <a:xfrm>
                    <a:off x="5499057" y="3692646"/>
                    <a:ext cx="516123" cy="578252"/>
                    <a:chOff x="5499056" y="3692645"/>
                    <a:chExt cx="516123" cy="578252"/>
                  </a:xfrm>
                </p:grpSpPr>
                <p:sp>
                  <p:nvSpPr>
                    <p:cNvPr id="102" name="Google Shape;102;p4"/>
                    <p:cNvSpPr/>
                    <p:nvPr/>
                  </p:nvSpPr>
                  <p:spPr>
                    <a:xfrm>
                      <a:off x="5499056" y="3742974"/>
                      <a:ext cx="483413" cy="52792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43" h="18563" extrusionOk="0">
                          <a:moveTo>
                            <a:pt x="782" y="1"/>
                          </a:moveTo>
                          <a:lnTo>
                            <a:pt x="635" y="25"/>
                          </a:lnTo>
                          <a:lnTo>
                            <a:pt x="489" y="50"/>
                          </a:lnTo>
                          <a:lnTo>
                            <a:pt x="342" y="123"/>
                          </a:lnTo>
                          <a:lnTo>
                            <a:pt x="220" y="196"/>
                          </a:lnTo>
                          <a:lnTo>
                            <a:pt x="122" y="294"/>
                          </a:lnTo>
                          <a:lnTo>
                            <a:pt x="73" y="416"/>
                          </a:lnTo>
                          <a:lnTo>
                            <a:pt x="24" y="563"/>
                          </a:lnTo>
                          <a:lnTo>
                            <a:pt x="0" y="709"/>
                          </a:lnTo>
                          <a:lnTo>
                            <a:pt x="0" y="17708"/>
                          </a:lnTo>
                          <a:lnTo>
                            <a:pt x="24" y="17879"/>
                          </a:lnTo>
                          <a:lnTo>
                            <a:pt x="73" y="18025"/>
                          </a:lnTo>
                          <a:lnTo>
                            <a:pt x="122" y="18172"/>
                          </a:lnTo>
                          <a:lnTo>
                            <a:pt x="220" y="18294"/>
                          </a:lnTo>
                          <a:lnTo>
                            <a:pt x="342" y="18416"/>
                          </a:lnTo>
                          <a:lnTo>
                            <a:pt x="489" y="18489"/>
                          </a:lnTo>
                          <a:lnTo>
                            <a:pt x="635" y="18538"/>
                          </a:lnTo>
                          <a:lnTo>
                            <a:pt x="782" y="18562"/>
                          </a:lnTo>
                          <a:lnTo>
                            <a:pt x="14361" y="18562"/>
                          </a:lnTo>
                          <a:lnTo>
                            <a:pt x="14507" y="18538"/>
                          </a:lnTo>
                          <a:lnTo>
                            <a:pt x="14654" y="18489"/>
                          </a:lnTo>
                          <a:lnTo>
                            <a:pt x="14800" y="18416"/>
                          </a:lnTo>
                          <a:lnTo>
                            <a:pt x="14923" y="18294"/>
                          </a:lnTo>
                          <a:lnTo>
                            <a:pt x="15020" y="18172"/>
                          </a:lnTo>
                          <a:lnTo>
                            <a:pt x="15069" y="18025"/>
                          </a:lnTo>
                          <a:lnTo>
                            <a:pt x="15118" y="17879"/>
                          </a:lnTo>
                          <a:lnTo>
                            <a:pt x="15142" y="17708"/>
                          </a:lnTo>
                          <a:lnTo>
                            <a:pt x="15142" y="17586"/>
                          </a:lnTo>
                          <a:lnTo>
                            <a:pt x="1759" y="17586"/>
                          </a:lnTo>
                          <a:lnTo>
                            <a:pt x="1612" y="17561"/>
                          </a:lnTo>
                          <a:lnTo>
                            <a:pt x="1465" y="17512"/>
                          </a:lnTo>
                          <a:lnTo>
                            <a:pt x="1319" y="17439"/>
                          </a:lnTo>
                          <a:lnTo>
                            <a:pt x="1197" y="17317"/>
                          </a:lnTo>
                          <a:lnTo>
                            <a:pt x="1099" y="17195"/>
                          </a:lnTo>
                          <a:lnTo>
                            <a:pt x="1050" y="17048"/>
                          </a:lnTo>
                          <a:lnTo>
                            <a:pt x="1001" y="16902"/>
                          </a:lnTo>
                          <a:lnTo>
                            <a:pt x="977" y="16731"/>
                          </a:lnTo>
                          <a:lnTo>
                            <a:pt x="977" y="1"/>
                          </a:lnTo>
                          <a:close/>
                        </a:path>
                      </a:pathLst>
                    </a:custGeom>
                    <a:solidFill>
                      <a:srgbClr val="2DB2FC"/>
                    </a:solidFill>
                    <a:ln>
                      <a:noFill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103" name="Google Shape;103;p4"/>
                    <p:cNvSpPr/>
                    <p:nvPr/>
                  </p:nvSpPr>
                  <p:spPr>
                    <a:xfrm>
                      <a:off x="5537631" y="3707421"/>
                      <a:ext cx="463277" cy="5278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43" h="18562" extrusionOk="0">
                          <a:moveTo>
                            <a:pt x="13140" y="6472"/>
                          </a:moveTo>
                          <a:lnTo>
                            <a:pt x="13238" y="6497"/>
                          </a:lnTo>
                          <a:lnTo>
                            <a:pt x="13311" y="6546"/>
                          </a:lnTo>
                          <a:lnTo>
                            <a:pt x="13360" y="6619"/>
                          </a:lnTo>
                          <a:lnTo>
                            <a:pt x="13384" y="6717"/>
                          </a:lnTo>
                          <a:lnTo>
                            <a:pt x="13360" y="6814"/>
                          </a:lnTo>
                          <a:lnTo>
                            <a:pt x="13311" y="6888"/>
                          </a:lnTo>
                          <a:lnTo>
                            <a:pt x="13238" y="6936"/>
                          </a:lnTo>
                          <a:lnTo>
                            <a:pt x="13140" y="6961"/>
                          </a:lnTo>
                          <a:lnTo>
                            <a:pt x="2003" y="6961"/>
                          </a:lnTo>
                          <a:lnTo>
                            <a:pt x="1905" y="6936"/>
                          </a:lnTo>
                          <a:lnTo>
                            <a:pt x="1832" y="6888"/>
                          </a:lnTo>
                          <a:lnTo>
                            <a:pt x="1783" y="6814"/>
                          </a:lnTo>
                          <a:lnTo>
                            <a:pt x="1759" y="6717"/>
                          </a:lnTo>
                          <a:lnTo>
                            <a:pt x="1783" y="6619"/>
                          </a:lnTo>
                          <a:lnTo>
                            <a:pt x="1832" y="6546"/>
                          </a:lnTo>
                          <a:lnTo>
                            <a:pt x="1905" y="6497"/>
                          </a:lnTo>
                          <a:lnTo>
                            <a:pt x="2003" y="6472"/>
                          </a:lnTo>
                          <a:close/>
                          <a:moveTo>
                            <a:pt x="13238" y="8793"/>
                          </a:moveTo>
                          <a:lnTo>
                            <a:pt x="13311" y="8866"/>
                          </a:lnTo>
                          <a:lnTo>
                            <a:pt x="13360" y="8939"/>
                          </a:lnTo>
                          <a:lnTo>
                            <a:pt x="13384" y="9037"/>
                          </a:lnTo>
                          <a:lnTo>
                            <a:pt x="13360" y="9135"/>
                          </a:lnTo>
                          <a:lnTo>
                            <a:pt x="13311" y="9208"/>
                          </a:lnTo>
                          <a:lnTo>
                            <a:pt x="13238" y="9257"/>
                          </a:lnTo>
                          <a:lnTo>
                            <a:pt x="13140" y="9281"/>
                          </a:lnTo>
                          <a:lnTo>
                            <a:pt x="2003" y="9281"/>
                          </a:lnTo>
                          <a:lnTo>
                            <a:pt x="1905" y="9257"/>
                          </a:lnTo>
                          <a:lnTo>
                            <a:pt x="1832" y="9208"/>
                          </a:lnTo>
                          <a:lnTo>
                            <a:pt x="1783" y="9135"/>
                          </a:lnTo>
                          <a:lnTo>
                            <a:pt x="1759" y="9037"/>
                          </a:lnTo>
                          <a:lnTo>
                            <a:pt x="1783" y="8939"/>
                          </a:lnTo>
                          <a:lnTo>
                            <a:pt x="1832" y="8866"/>
                          </a:lnTo>
                          <a:lnTo>
                            <a:pt x="1905" y="8793"/>
                          </a:lnTo>
                          <a:close/>
                          <a:moveTo>
                            <a:pt x="13140" y="11088"/>
                          </a:moveTo>
                          <a:lnTo>
                            <a:pt x="13238" y="11113"/>
                          </a:lnTo>
                          <a:lnTo>
                            <a:pt x="13311" y="11162"/>
                          </a:lnTo>
                          <a:lnTo>
                            <a:pt x="13360" y="11235"/>
                          </a:lnTo>
                          <a:lnTo>
                            <a:pt x="13384" y="11333"/>
                          </a:lnTo>
                          <a:lnTo>
                            <a:pt x="13360" y="11430"/>
                          </a:lnTo>
                          <a:lnTo>
                            <a:pt x="13311" y="11504"/>
                          </a:lnTo>
                          <a:lnTo>
                            <a:pt x="13238" y="11552"/>
                          </a:lnTo>
                          <a:lnTo>
                            <a:pt x="13140" y="11577"/>
                          </a:lnTo>
                          <a:lnTo>
                            <a:pt x="2003" y="11577"/>
                          </a:lnTo>
                          <a:lnTo>
                            <a:pt x="1905" y="11552"/>
                          </a:lnTo>
                          <a:lnTo>
                            <a:pt x="1832" y="11504"/>
                          </a:lnTo>
                          <a:lnTo>
                            <a:pt x="1783" y="11430"/>
                          </a:lnTo>
                          <a:lnTo>
                            <a:pt x="1759" y="11333"/>
                          </a:lnTo>
                          <a:lnTo>
                            <a:pt x="1783" y="11235"/>
                          </a:lnTo>
                          <a:lnTo>
                            <a:pt x="1832" y="11162"/>
                          </a:lnTo>
                          <a:lnTo>
                            <a:pt x="1905" y="11113"/>
                          </a:lnTo>
                          <a:lnTo>
                            <a:pt x="2003" y="11088"/>
                          </a:lnTo>
                          <a:close/>
                          <a:moveTo>
                            <a:pt x="8255" y="13409"/>
                          </a:moveTo>
                          <a:lnTo>
                            <a:pt x="8353" y="13433"/>
                          </a:lnTo>
                          <a:lnTo>
                            <a:pt x="8426" y="13482"/>
                          </a:lnTo>
                          <a:lnTo>
                            <a:pt x="8475" y="13555"/>
                          </a:lnTo>
                          <a:lnTo>
                            <a:pt x="8500" y="13653"/>
                          </a:lnTo>
                          <a:lnTo>
                            <a:pt x="8475" y="13750"/>
                          </a:lnTo>
                          <a:lnTo>
                            <a:pt x="8426" y="13824"/>
                          </a:lnTo>
                          <a:lnTo>
                            <a:pt x="8353" y="13873"/>
                          </a:lnTo>
                          <a:lnTo>
                            <a:pt x="8255" y="13897"/>
                          </a:lnTo>
                          <a:lnTo>
                            <a:pt x="2003" y="13897"/>
                          </a:lnTo>
                          <a:lnTo>
                            <a:pt x="1905" y="13873"/>
                          </a:lnTo>
                          <a:lnTo>
                            <a:pt x="1832" y="13824"/>
                          </a:lnTo>
                          <a:lnTo>
                            <a:pt x="1783" y="13750"/>
                          </a:lnTo>
                          <a:lnTo>
                            <a:pt x="1759" y="13653"/>
                          </a:lnTo>
                          <a:lnTo>
                            <a:pt x="1783" y="13555"/>
                          </a:lnTo>
                          <a:lnTo>
                            <a:pt x="1832" y="13482"/>
                          </a:lnTo>
                          <a:lnTo>
                            <a:pt x="1905" y="13433"/>
                          </a:lnTo>
                          <a:lnTo>
                            <a:pt x="2003" y="13409"/>
                          </a:lnTo>
                          <a:close/>
                          <a:moveTo>
                            <a:pt x="635" y="0"/>
                          </a:moveTo>
                          <a:lnTo>
                            <a:pt x="489" y="49"/>
                          </a:lnTo>
                          <a:lnTo>
                            <a:pt x="342" y="122"/>
                          </a:lnTo>
                          <a:lnTo>
                            <a:pt x="220" y="220"/>
                          </a:lnTo>
                          <a:lnTo>
                            <a:pt x="123" y="342"/>
                          </a:lnTo>
                          <a:lnTo>
                            <a:pt x="74" y="464"/>
                          </a:lnTo>
                          <a:lnTo>
                            <a:pt x="25" y="611"/>
                          </a:lnTo>
                          <a:lnTo>
                            <a:pt x="0" y="782"/>
                          </a:lnTo>
                          <a:lnTo>
                            <a:pt x="0" y="17780"/>
                          </a:lnTo>
                          <a:lnTo>
                            <a:pt x="25" y="17927"/>
                          </a:lnTo>
                          <a:lnTo>
                            <a:pt x="74" y="18073"/>
                          </a:lnTo>
                          <a:lnTo>
                            <a:pt x="123" y="18195"/>
                          </a:lnTo>
                          <a:lnTo>
                            <a:pt x="220" y="18318"/>
                          </a:lnTo>
                          <a:lnTo>
                            <a:pt x="342" y="18415"/>
                          </a:lnTo>
                          <a:lnTo>
                            <a:pt x="489" y="18489"/>
                          </a:lnTo>
                          <a:lnTo>
                            <a:pt x="635" y="18537"/>
                          </a:lnTo>
                          <a:lnTo>
                            <a:pt x="782" y="18562"/>
                          </a:lnTo>
                          <a:lnTo>
                            <a:pt x="14361" y="18562"/>
                          </a:lnTo>
                          <a:lnTo>
                            <a:pt x="14508" y="18537"/>
                          </a:lnTo>
                          <a:lnTo>
                            <a:pt x="14654" y="18489"/>
                          </a:lnTo>
                          <a:lnTo>
                            <a:pt x="14801" y="18415"/>
                          </a:lnTo>
                          <a:lnTo>
                            <a:pt x="14923" y="18318"/>
                          </a:lnTo>
                          <a:lnTo>
                            <a:pt x="15021" y="18195"/>
                          </a:lnTo>
                          <a:lnTo>
                            <a:pt x="15069" y="18073"/>
                          </a:lnTo>
                          <a:lnTo>
                            <a:pt x="15118" y="17927"/>
                          </a:lnTo>
                          <a:lnTo>
                            <a:pt x="15143" y="17780"/>
                          </a:lnTo>
                          <a:lnTo>
                            <a:pt x="15143" y="3859"/>
                          </a:lnTo>
                          <a:lnTo>
                            <a:pt x="12554" y="3859"/>
                          </a:lnTo>
                          <a:lnTo>
                            <a:pt x="12285" y="3835"/>
                          </a:lnTo>
                          <a:lnTo>
                            <a:pt x="12065" y="3761"/>
                          </a:lnTo>
                          <a:lnTo>
                            <a:pt x="11846" y="3639"/>
                          </a:lnTo>
                          <a:lnTo>
                            <a:pt x="11650" y="3468"/>
                          </a:lnTo>
                          <a:lnTo>
                            <a:pt x="11504" y="3297"/>
                          </a:lnTo>
                          <a:lnTo>
                            <a:pt x="11382" y="3078"/>
                          </a:lnTo>
                          <a:lnTo>
                            <a:pt x="11308" y="2833"/>
                          </a:lnTo>
                          <a:lnTo>
                            <a:pt x="11284" y="2589"/>
                          </a:lnTo>
                          <a:lnTo>
                            <a:pt x="11284" y="0"/>
                          </a:lnTo>
                          <a:close/>
                        </a:path>
                      </a:pathLst>
                    </a:custGeom>
                    <a:solidFill>
                      <a:srgbClr val="2DB2FC"/>
                    </a:solidFill>
                    <a:ln>
                      <a:noFill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104" name="Google Shape;104;p4"/>
                    <p:cNvSpPr/>
                    <p:nvPr/>
                  </p:nvSpPr>
                  <p:spPr>
                    <a:xfrm>
                      <a:off x="5907566" y="3692645"/>
                      <a:ext cx="107613" cy="958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71" h="3371" extrusionOk="0">
                          <a:moveTo>
                            <a:pt x="0" y="0"/>
                          </a:moveTo>
                          <a:lnTo>
                            <a:pt x="0" y="2589"/>
                          </a:lnTo>
                          <a:lnTo>
                            <a:pt x="0" y="2736"/>
                          </a:lnTo>
                          <a:lnTo>
                            <a:pt x="49" y="2882"/>
                          </a:lnTo>
                          <a:lnTo>
                            <a:pt x="122" y="3029"/>
                          </a:lnTo>
                          <a:lnTo>
                            <a:pt x="220" y="3126"/>
                          </a:lnTo>
                          <a:lnTo>
                            <a:pt x="342" y="3224"/>
                          </a:lnTo>
                          <a:lnTo>
                            <a:pt x="464" y="3297"/>
                          </a:lnTo>
                          <a:lnTo>
                            <a:pt x="611" y="3346"/>
                          </a:lnTo>
                          <a:lnTo>
                            <a:pt x="782" y="3371"/>
                          </a:lnTo>
                          <a:lnTo>
                            <a:pt x="3371" y="337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2DB2FC"/>
                    </a:solidFill>
                    <a:ln>
                      <a:noFill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</p:grpSp>
              <p:sp>
                <p:nvSpPr>
                  <p:cNvPr id="105" name="Google Shape;105;p4"/>
                  <p:cNvSpPr/>
                  <p:nvPr/>
                </p:nvSpPr>
                <p:spPr>
                  <a:xfrm>
                    <a:off x="5783769" y="3781831"/>
                    <a:ext cx="329132" cy="2969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58" h="18757" extrusionOk="0">
                        <a:moveTo>
                          <a:pt x="10039" y="2467"/>
                        </a:moveTo>
                        <a:lnTo>
                          <a:pt x="10380" y="2491"/>
                        </a:lnTo>
                        <a:lnTo>
                          <a:pt x="10674" y="2516"/>
                        </a:lnTo>
                        <a:lnTo>
                          <a:pt x="10869" y="2540"/>
                        </a:lnTo>
                        <a:lnTo>
                          <a:pt x="10967" y="2564"/>
                        </a:lnTo>
                        <a:lnTo>
                          <a:pt x="10991" y="2589"/>
                        </a:lnTo>
                        <a:lnTo>
                          <a:pt x="10967" y="2638"/>
                        </a:lnTo>
                        <a:lnTo>
                          <a:pt x="10893" y="2784"/>
                        </a:lnTo>
                        <a:lnTo>
                          <a:pt x="10771" y="2955"/>
                        </a:lnTo>
                        <a:lnTo>
                          <a:pt x="10600" y="3151"/>
                        </a:lnTo>
                        <a:lnTo>
                          <a:pt x="10405" y="3322"/>
                        </a:lnTo>
                        <a:lnTo>
                          <a:pt x="10209" y="3468"/>
                        </a:lnTo>
                        <a:lnTo>
                          <a:pt x="10039" y="3590"/>
                        </a:lnTo>
                        <a:lnTo>
                          <a:pt x="9941" y="3615"/>
                        </a:lnTo>
                        <a:lnTo>
                          <a:pt x="9843" y="3639"/>
                        </a:lnTo>
                        <a:lnTo>
                          <a:pt x="9745" y="3663"/>
                        </a:lnTo>
                        <a:lnTo>
                          <a:pt x="9648" y="3737"/>
                        </a:lnTo>
                        <a:lnTo>
                          <a:pt x="9550" y="3810"/>
                        </a:lnTo>
                        <a:lnTo>
                          <a:pt x="9452" y="3883"/>
                        </a:lnTo>
                        <a:lnTo>
                          <a:pt x="9355" y="3957"/>
                        </a:lnTo>
                        <a:lnTo>
                          <a:pt x="9257" y="3981"/>
                        </a:lnTo>
                        <a:lnTo>
                          <a:pt x="9159" y="4005"/>
                        </a:lnTo>
                        <a:lnTo>
                          <a:pt x="9086" y="4005"/>
                        </a:lnTo>
                        <a:lnTo>
                          <a:pt x="8988" y="4054"/>
                        </a:lnTo>
                        <a:lnTo>
                          <a:pt x="8866" y="4128"/>
                        </a:lnTo>
                        <a:lnTo>
                          <a:pt x="8793" y="4201"/>
                        </a:lnTo>
                        <a:lnTo>
                          <a:pt x="8695" y="4274"/>
                        </a:lnTo>
                        <a:lnTo>
                          <a:pt x="8598" y="4323"/>
                        </a:lnTo>
                        <a:lnTo>
                          <a:pt x="8500" y="4372"/>
                        </a:lnTo>
                        <a:lnTo>
                          <a:pt x="8304" y="4372"/>
                        </a:lnTo>
                        <a:lnTo>
                          <a:pt x="8207" y="4323"/>
                        </a:lnTo>
                        <a:lnTo>
                          <a:pt x="8109" y="4274"/>
                        </a:lnTo>
                        <a:lnTo>
                          <a:pt x="8036" y="4201"/>
                        </a:lnTo>
                        <a:lnTo>
                          <a:pt x="7963" y="4103"/>
                        </a:lnTo>
                        <a:lnTo>
                          <a:pt x="7938" y="4005"/>
                        </a:lnTo>
                        <a:lnTo>
                          <a:pt x="7963" y="3908"/>
                        </a:lnTo>
                        <a:lnTo>
                          <a:pt x="8036" y="3810"/>
                        </a:lnTo>
                        <a:lnTo>
                          <a:pt x="8109" y="3712"/>
                        </a:lnTo>
                        <a:lnTo>
                          <a:pt x="8158" y="3615"/>
                        </a:lnTo>
                        <a:lnTo>
                          <a:pt x="8207" y="3517"/>
                        </a:lnTo>
                        <a:lnTo>
                          <a:pt x="8207" y="3419"/>
                        </a:lnTo>
                        <a:lnTo>
                          <a:pt x="8182" y="3273"/>
                        </a:lnTo>
                        <a:lnTo>
                          <a:pt x="8158" y="3199"/>
                        </a:lnTo>
                        <a:lnTo>
                          <a:pt x="8109" y="3151"/>
                        </a:lnTo>
                        <a:lnTo>
                          <a:pt x="8060" y="3102"/>
                        </a:lnTo>
                        <a:lnTo>
                          <a:pt x="7987" y="3077"/>
                        </a:lnTo>
                        <a:lnTo>
                          <a:pt x="7840" y="3053"/>
                        </a:lnTo>
                        <a:lnTo>
                          <a:pt x="7669" y="3028"/>
                        </a:lnTo>
                        <a:lnTo>
                          <a:pt x="7596" y="2980"/>
                        </a:lnTo>
                        <a:lnTo>
                          <a:pt x="7547" y="2955"/>
                        </a:lnTo>
                        <a:lnTo>
                          <a:pt x="7523" y="2906"/>
                        </a:lnTo>
                        <a:lnTo>
                          <a:pt x="7547" y="2833"/>
                        </a:lnTo>
                        <a:lnTo>
                          <a:pt x="7572" y="2760"/>
                        </a:lnTo>
                        <a:lnTo>
                          <a:pt x="7645" y="2662"/>
                        </a:lnTo>
                        <a:lnTo>
                          <a:pt x="7694" y="2638"/>
                        </a:lnTo>
                        <a:lnTo>
                          <a:pt x="7792" y="2589"/>
                        </a:lnTo>
                        <a:lnTo>
                          <a:pt x="8036" y="2540"/>
                        </a:lnTo>
                        <a:lnTo>
                          <a:pt x="8329" y="2491"/>
                        </a:lnTo>
                        <a:lnTo>
                          <a:pt x="8671" y="2467"/>
                        </a:lnTo>
                        <a:close/>
                        <a:moveTo>
                          <a:pt x="11455" y="4763"/>
                        </a:moveTo>
                        <a:lnTo>
                          <a:pt x="11528" y="4787"/>
                        </a:lnTo>
                        <a:lnTo>
                          <a:pt x="11577" y="4811"/>
                        </a:lnTo>
                        <a:lnTo>
                          <a:pt x="11626" y="4885"/>
                        </a:lnTo>
                        <a:lnTo>
                          <a:pt x="11650" y="4958"/>
                        </a:lnTo>
                        <a:lnTo>
                          <a:pt x="11626" y="5031"/>
                        </a:lnTo>
                        <a:lnTo>
                          <a:pt x="11577" y="5153"/>
                        </a:lnTo>
                        <a:lnTo>
                          <a:pt x="11528" y="5251"/>
                        </a:lnTo>
                        <a:lnTo>
                          <a:pt x="11455" y="5324"/>
                        </a:lnTo>
                        <a:lnTo>
                          <a:pt x="11357" y="5398"/>
                        </a:lnTo>
                        <a:lnTo>
                          <a:pt x="11260" y="5471"/>
                        </a:lnTo>
                        <a:lnTo>
                          <a:pt x="11162" y="5520"/>
                        </a:lnTo>
                        <a:lnTo>
                          <a:pt x="10991" y="5520"/>
                        </a:lnTo>
                        <a:lnTo>
                          <a:pt x="10942" y="5471"/>
                        </a:lnTo>
                        <a:lnTo>
                          <a:pt x="10893" y="5398"/>
                        </a:lnTo>
                        <a:lnTo>
                          <a:pt x="10869" y="5324"/>
                        </a:lnTo>
                        <a:lnTo>
                          <a:pt x="10893" y="5251"/>
                        </a:lnTo>
                        <a:lnTo>
                          <a:pt x="10942" y="5153"/>
                        </a:lnTo>
                        <a:lnTo>
                          <a:pt x="10991" y="5031"/>
                        </a:lnTo>
                        <a:lnTo>
                          <a:pt x="11064" y="4958"/>
                        </a:lnTo>
                        <a:lnTo>
                          <a:pt x="11162" y="4885"/>
                        </a:lnTo>
                        <a:lnTo>
                          <a:pt x="11260" y="4811"/>
                        </a:lnTo>
                        <a:lnTo>
                          <a:pt x="11357" y="4787"/>
                        </a:lnTo>
                        <a:lnTo>
                          <a:pt x="11455" y="4763"/>
                        </a:lnTo>
                        <a:close/>
                        <a:moveTo>
                          <a:pt x="16437" y="12260"/>
                        </a:moveTo>
                        <a:lnTo>
                          <a:pt x="16511" y="12285"/>
                        </a:lnTo>
                        <a:lnTo>
                          <a:pt x="16535" y="12334"/>
                        </a:lnTo>
                        <a:lnTo>
                          <a:pt x="16559" y="12407"/>
                        </a:lnTo>
                        <a:lnTo>
                          <a:pt x="16584" y="12578"/>
                        </a:lnTo>
                        <a:lnTo>
                          <a:pt x="16584" y="12651"/>
                        </a:lnTo>
                        <a:lnTo>
                          <a:pt x="16535" y="12749"/>
                        </a:lnTo>
                        <a:lnTo>
                          <a:pt x="16486" y="12871"/>
                        </a:lnTo>
                        <a:lnTo>
                          <a:pt x="16413" y="12944"/>
                        </a:lnTo>
                        <a:lnTo>
                          <a:pt x="16340" y="13042"/>
                        </a:lnTo>
                        <a:lnTo>
                          <a:pt x="16266" y="13140"/>
                        </a:lnTo>
                        <a:lnTo>
                          <a:pt x="16218" y="13237"/>
                        </a:lnTo>
                        <a:lnTo>
                          <a:pt x="16218" y="13335"/>
                        </a:lnTo>
                        <a:lnTo>
                          <a:pt x="16193" y="13482"/>
                        </a:lnTo>
                        <a:lnTo>
                          <a:pt x="16144" y="13555"/>
                        </a:lnTo>
                        <a:lnTo>
                          <a:pt x="16120" y="13628"/>
                        </a:lnTo>
                        <a:lnTo>
                          <a:pt x="16071" y="13653"/>
                        </a:lnTo>
                        <a:lnTo>
                          <a:pt x="15973" y="13653"/>
                        </a:lnTo>
                        <a:lnTo>
                          <a:pt x="15924" y="13628"/>
                        </a:lnTo>
                        <a:lnTo>
                          <a:pt x="15900" y="13555"/>
                        </a:lnTo>
                        <a:lnTo>
                          <a:pt x="15851" y="13433"/>
                        </a:lnTo>
                        <a:lnTo>
                          <a:pt x="15851" y="13286"/>
                        </a:lnTo>
                        <a:lnTo>
                          <a:pt x="15827" y="13140"/>
                        </a:lnTo>
                        <a:lnTo>
                          <a:pt x="15851" y="12969"/>
                        </a:lnTo>
                        <a:lnTo>
                          <a:pt x="15924" y="12798"/>
                        </a:lnTo>
                        <a:lnTo>
                          <a:pt x="15998" y="12627"/>
                        </a:lnTo>
                        <a:lnTo>
                          <a:pt x="16120" y="12480"/>
                        </a:lnTo>
                        <a:lnTo>
                          <a:pt x="16242" y="12383"/>
                        </a:lnTo>
                        <a:lnTo>
                          <a:pt x="16340" y="12309"/>
                        </a:lnTo>
                        <a:lnTo>
                          <a:pt x="16437" y="12260"/>
                        </a:lnTo>
                        <a:close/>
                        <a:moveTo>
                          <a:pt x="13922" y="3615"/>
                        </a:moveTo>
                        <a:lnTo>
                          <a:pt x="14239" y="3639"/>
                        </a:lnTo>
                        <a:lnTo>
                          <a:pt x="14483" y="3639"/>
                        </a:lnTo>
                        <a:lnTo>
                          <a:pt x="14679" y="3688"/>
                        </a:lnTo>
                        <a:lnTo>
                          <a:pt x="14777" y="3712"/>
                        </a:lnTo>
                        <a:lnTo>
                          <a:pt x="14825" y="3737"/>
                        </a:lnTo>
                        <a:lnTo>
                          <a:pt x="14874" y="3761"/>
                        </a:lnTo>
                        <a:lnTo>
                          <a:pt x="14923" y="3737"/>
                        </a:lnTo>
                        <a:lnTo>
                          <a:pt x="14972" y="3712"/>
                        </a:lnTo>
                        <a:lnTo>
                          <a:pt x="15045" y="3688"/>
                        </a:lnTo>
                        <a:lnTo>
                          <a:pt x="15143" y="3663"/>
                        </a:lnTo>
                        <a:lnTo>
                          <a:pt x="15485" y="3639"/>
                        </a:lnTo>
                        <a:lnTo>
                          <a:pt x="15900" y="4103"/>
                        </a:lnTo>
                        <a:lnTo>
                          <a:pt x="16291" y="4616"/>
                        </a:lnTo>
                        <a:lnTo>
                          <a:pt x="16633" y="5153"/>
                        </a:lnTo>
                        <a:lnTo>
                          <a:pt x="16926" y="5715"/>
                        </a:lnTo>
                        <a:lnTo>
                          <a:pt x="17194" y="6301"/>
                        </a:lnTo>
                        <a:lnTo>
                          <a:pt x="17390" y="6912"/>
                        </a:lnTo>
                        <a:lnTo>
                          <a:pt x="17561" y="7547"/>
                        </a:lnTo>
                        <a:lnTo>
                          <a:pt x="17683" y="8182"/>
                        </a:lnTo>
                        <a:lnTo>
                          <a:pt x="17414" y="8157"/>
                        </a:lnTo>
                        <a:lnTo>
                          <a:pt x="17317" y="8133"/>
                        </a:lnTo>
                        <a:lnTo>
                          <a:pt x="17268" y="8084"/>
                        </a:lnTo>
                        <a:lnTo>
                          <a:pt x="17219" y="8060"/>
                        </a:lnTo>
                        <a:lnTo>
                          <a:pt x="17146" y="8035"/>
                        </a:lnTo>
                        <a:lnTo>
                          <a:pt x="16975" y="8011"/>
                        </a:lnTo>
                        <a:lnTo>
                          <a:pt x="16877" y="7986"/>
                        </a:lnTo>
                        <a:lnTo>
                          <a:pt x="16779" y="7938"/>
                        </a:lnTo>
                        <a:lnTo>
                          <a:pt x="16682" y="7889"/>
                        </a:lnTo>
                        <a:lnTo>
                          <a:pt x="16584" y="7815"/>
                        </a:lnTo>
                        <a:lnTo>
                          <a:pt x="16511" y="7742"/>
                        </a:lnTo>
                        <a:lnTo>
                          <a:pt x="16437" y="7693"/>
                        </a:lnTo>
                        <a:lnTo>
                          <a:pt x="16364" y="7693"/>
                        </a:lnTo>
                        <a:lnTo>
                          <a:pt x="16315" y="7718"/>
                        </a:lnTo>
                        <a:lnTo>
                          <a:pt x="16291" y="7767"/>
                        </a:lnTo>
                        <a:lnTo>
                          <a:pt x="16291" y="7840"/>
                        </a:lnTo>
                        <a:lnTo>
                          <a:pt x="16340" y="7913"/>
                        </a:lnTo>
                        <a:lnTo>
                          <a:pt x="16413" y="8011"/>
                        </a:lnTo>
                        <a:lnTo>
                          <a:pt x="16486" y="8084"/>
                        </a:lnTo>
                        <a:lnTo>
                          <a:pt x="16584" y="8133"/>
                        </a:lnTo>
                        <a:lnTo>
                          <a:pt x="16706" y="8182"/>
                        </a:lnTo>
                        <a:lnTo>
                          <a:pt x="16779" y="8182"/>
                        </a:lnTo>
                        <a:lnTo>
                          <a:pt x="16877" y="8206"/>
                        </a:lnTo>
                        <a:lnTo>
                          <a:pt x="16975" y="8255"/>
                        </a:lnTo>
                        <a:lnTo>
                          <a:pt x="17072" y="8304"/>
                        </a:lnTo>
                        <a:lnTo>
                          <a:pt x="17170" y="8377"/>
                        </a:lnTo>
                        <a:lnTo>
                          <a:pt x="17194" y="8426"/>
                        </a:lnTo>
                        <a:lnTo>
                          <a:pt x="17219" y="8475"/>
                        </a:lnTo>
                        <a:lnTo>
                          <a:pt x="17194" y="8621"/>
                        </a:lnTo>
                        <a:lnTo>
                          <a:pt x="17097" y="8792"/>
                        </a:lnTo>
                        <a:lnTo>
                          <a:pt x="16975" y="8963"/>
                        </a:lnTo>
                        <a:lnTo>
                          <a:pt x="16804" y="9110"/>
                        </a:lnTo>
                        <a:lnTo>
                          <a:pt x="16657" y="9232"/>
                        </a:lnTo>
                        <a:lnTo>
                          <a:pt x="16511" y="9305"/>
                        </a:lnTo>
                        <a:lnTo>
                          <a:pt x="16413" y="9330"/>
                        </a:lnTo>
                        <a:lnTo>
                          <a:pt x="16242" y="9354"/>
                        </a:lnTo>
                        <a:lnTo>
                          <a:pt x="16169" y="9378"/>
                        </a:lnTo>
                        <a:lnTo>
                          <a:pt x="16120" y="9427"/>
                        </a:lnTo>
                        <a:lnTo>
                          <a:pt x="16071" y="9452"/>
                        </a:lnTo>
                        <a:lnTo>
                          <a:pt x="16022" y="9476"/>
                        </a:lnTo>
                        <a:lnTo>
                          <a:pt x="15973" y="9452"/>
                        </a:lnTo>
                        <a:lnTo>
                          <a:pt x="15924" y="9427"/>
                        </a:lnTo>
                        <a:lnTo>
                          <a:pt x="15900" y="9378"/>
                        </a:lnTo>
                        <a:lnTo>
                          <a:pt x="15851" y="9305"/>
                        </a:lnTo>
                        <a:lnTo>
                          <a:pt x="15827" y="9134"/>
                        </a:lnTo>
                        <a:lnTo>
                          <a:pt x="15802" y="9037"/>
                        </a:lnTo>
                        <a:lnTo>
                          <a:pt x="15729" y="8890"/>
                        </a:lnTo>
                        <a:lnTo>
                          <a:pt x="15607" y="8743"/>
                        </a:lnTo>
                        <a:lnTo>
                          <a:pt x="15460" y="8573"/>
                        </a:lnTo>
                        <a:lnTo>
                          <a:pt x="15314" y="8402"/>
                        </a:lnTo>
                        <a:lnTo>
                          <a:pt x="15192" y="8255"/>
                        </a:lnTo>
                        <a:lnTo>
                          <a:pt x="15094" y="8108"/>
                        </a:lnTo>
                        <a:lnTo>
                          <a:pt x="15070" y="8011"/>
                        </a:lnTo>
                        <a:lnTo>
                          <a:pt x="15070" y="7938"/>
                        </a:lnTo>
                        <a:lnTo>
                          <a:pt x="15045" y="7889"/>
                        </a:lnTo>
                        <a:lnTo>
                          <a:pt x="15021" y="7889"/>
                        </a:lnTo>
                        <a:lnTo>
                          <a:pt x="14972" y="7913"/>
                        </a:lnTo>
                        <a:lnTo>
                          <a:pt x="14948" y="7962"/>
                        </a:lnTo>
                        <a:lnTo>
                          <a:pt x="14899" y="8035"/>
                        </a:lnTo>
                        <a:lnTo>
                          <a:pt x="14874" y="8182"/>
                        </a:lnTo>
                        <a:lnTo>
                          <a:pt x="14899" y="8279"/>
                        </a:lnTo>
                        <a:lnTo>
                          <a:pt x="14972" y="8402"/>
                        </a:lnTo>
                        <a:lnTo>
                          <a:pt x="15045" y="8548"/>
                        </a:lnTo>
                        <a:lnTo>
                          <a:pt x="15167" y="8670"/>
                        </a:lnTo>
                        <a:lnTo>
                          <a:pt x="15265" y="8792"/>
                        </a:lnTo>
                        <a:lnTo>
                          <a:pt x="15363" y="8914"/>
                        </a:lnTo>
                        <a:lnTo>
                          <a:pt x="15436" y="9037"/>
                        </a:lnTo>
                        <a:lnTo>
                          <a:pt x="15460" y="9134"/>
                        </a:lnTo>
                        <a:lnTo>
                          <a:pt x="15460" y="9232"/>
                        </a:lnTo>
                        <a:lnTo>
                          <a:pt x="15509" y="9330"/>
                        </a:lnTo>
                        <a:lnTo>
                          <a:pt x="15558" y="9427"/>
                        </a:lnTo>
                        <a:lnTo>
                          <a:pt x="15631" y="9525"/>
                        </a:lnTo>
                        <a:lnTo>
                          <a:pt x="15753" y="9598"/>
                        </a:lnTo>
                        <a:lnTo>
                          <a:pt x="15900" y="9647"/>
                        </a:lnTo>
                        <a:lnTo>
                          <a:pt x="16047" y="9696"/>
                        </a:lnTo>
                        <a:lnTo>
                          <a:pt x="16218" y="9720"/>
                        </a:lnTo>
                        <a:lnTo>
                          <a:pt x="16364" y="9720"/>
                        </a:lnTo>
                        <a:lnTo>
                          <a:pt x="16486" y="9769"/>
                        </a:lnTo>
                        <a:lnTo>
                          <a:pt x="16559" y="9818"/>
                        </a:lnTo>
                        <a:lnTo>
                          <a:pt x="16584" y="9867"/>
                        </a:lnTo>
                        <a:lnTo>
                          <a:pt x="16584" y="9916"/>
                        </a:lnTo>
                        <a:lnTo>
                          <a:pt x="16559" y="10013"/>
                        </a:lnTo>
                        <a:lnTo>
                          <a:pt x="16437" y="10209"/>
                        </a:lnTo>
                        <a:lnTo>
                          <a:pt x="16242" y="10429"/>
                        </a:lnTo>
                        <a:lnTo>
                          <a:pt x="16022" y="10673"/>
                        </a:lnTo>
                        <a:lnTo>
                          <a:pt x="15802" y="10917"/>
                        </a:lnTo>
                        <a:lnTo>
                          <a:pt x="15631" y="11186"/>
                        </a:lnTo>
                        <a:lnTo>
                          <a:pt x="15485" y="11430"/>
                        </a:lnTo>
                        <a:lnTo>
                          <a:pt x="15460" y="11528"/>
                        </a:lnTo>
                        <a:lnTo>
                          <a:pt x="15460" y="11625"/>
                        </a:lnTo>
                        <a:lnTo>
                          <a:pt x="15460" y="11772"/>
                        </a:lnTo>
                        <a:lnTo>
                          <a:pt x="15485" y="11918"/>
                        </a:lnTo>
                        <a:lnTo>
                          <a:pt x="15509" y="12016"/>
                        </a:lnTo>
                        <a:lnTo>
                          <a:pt x="15558" y="12089"/>
                        </a:lnTo>
                        <a:lnTo>
                          <a:pt x="15583" y="12138"/>
                        </a:lnTo>
                        <a:lnTo>
                          <a:pt x="15607" y="12212"/>
                        </a:lnTo>
                        <a:lnTo>
                          <a:pt x="15631" y="12383"/>
                        </a:lnTo>
                        <a:lnTo>
                          <a:pt x="15607" y="12480"/>
                        </a:lnTo>
                        <a:lnTo>
                          <a:pt x="15509" y="12651"/>
                        </a:lnTo>
                        <a:lnTo>
                          <a:pt x="15363" y="12847"/>
                        </a:lnTo>
                        <a:lnTo>
                          <a:pt x="15167" y="13042"/>
                        </a:lnTo>
                        <a:lnTo>
                          <a:pt x="14972" y="13237"/>
                        </a:lnTo>
                        <a:lnTo>
                          <a:pt x="14825" y="13433"/>
                        </a:lnTo>
                        <a:lnTo>
                          <a:pt x="14728" y="13604"/>
                        </a:lnTo>
                        <a:lnTo>
                          <a:pt x="14679" y="13701"/>
                        </a:lnTo>
                        <a:lnTo>
                          <a:pt x="14654" y="13823"/>
                        </a:lnTo>
                        <a:lnTo>
                          <a:pt x="14581" y="13970"/>
                        </a:lnTo>
                        <a:lnTo>
                          <a:pt x="14459" y="14117"/>
                        </a:lnTo>
                        <a:lnTo>
                          <a:pt x="14313" y="14288"/>
                        </a:lnTo>
                        <a:lnTo>
                          <a:pt x="14142" y="14434"/>
                        </a:lnTo>
                        <a:lnTo>
                          <a:pt x="13995" y="14556"/>
                        </a:lnTo>
                        <a:lnTo>
                          <a:pt x="13848" y="14629"/>
                        </a:lnTo>
                        <a:lnTo>
                          <a:pt x="13726" y="14654"/>
                        </a:lnTo>
                        <a:lnTo>
                          <a:pt x="13653" y="14654"/>
                        </a:lnTo>
                        <a:lnTo>
                          <a:pt x="13555" y="14605"/>
                        </a:lnTo>
                        <a:lnTo>
                          <a:pt x="13458" y="14556"/>
                        </a:lnTo>
                        <a:lnTo>
                          <a:pt x="13360" y="14483"/>
                        </a:lnTo>
                        <a:lnTo>
                          <a:pt x="13287" y="14385"/>
                        </a:lnTo>
                        <a:lnTo>
                          <a:pt x="13213" y="14288"/>
                        </a:lnTo>
                        <a:lnTo>
                          <a:pt x="13189" y="14190"/>
                        </a:lnTo>
                        <a:lnTo>
                          <a:pt x="13165" y="14092"/>
                        </a:lnTo>
                        <a:lnTo>
                          <a:pt x="13140" y="13921"/>
                        </a:lnTo>
                        <a:lnTo>
                          <a:pt x="13116" y="13848"/>
                        </a:lnTo>
                        <a:lnTo>
                          <a:pt x="13067" y="13799"/>
                        </a:lnTo>
                        <a:lnTo>
                          <a:pt x="13043" y="13750"/>
                        </a:lnTo>
                        <a:lnTo>
                          <a:pt x="12994" y="13677"/>
                        </a:lnTo>
                        <a:lnTo>
                          <a:pt x="12969" y="13530"/>
                        </a:lnTo>
                        <a:lnTo>
                          <a:pt x="12945" y="13359"/>
                        </a:lnTo>
                        <a:lnTo>
                          <a:pt x="12920" y="13286"/>
                        </a:lnTo>
                        <a:lnTo>
                          <a:pt x="12872" y="13237"/>
                        </a:lnTo>
                        <a:lnTo>
                          <a:pt x="12847" y="13164"/>
                        </a:lnTo>
                        <a:lnTo>
                          <a:pt x="12823" y="13066"/>
                        </a:lnTo>
                        <a:lnTo>
                          <a:pt x="12798" y="12920"/>
                        </a:lnTo>
                        <a:lnTo>
                          <a:pt x="12774" y="12749"/>
                        </a:lnTo>
                        <a:lnTo>
                          <a:pt x="12798" y="12602"/>
                        </a:lnTo>
                        <a:lnTo>
                          <a:pt x="12823" y="12456"/>
                        </a:lnTo>
                        <a:lnTo>
                          <a:pt x="12847" y="12358"/>
                        </a:lnTo>
                        <a:lnTo>
                          <a:pt x="12872" y="12285"/>
                        </a:lnTo>
                        <a:lnTo>
                          <a:pt x="12920" y="12236"/>
                        </a:lnTo>
                        <a:lnTo>
                          <a:pt x="12945" y="12163"/>
                        </a:lnTo>
                        <a:lnTo>
                          <a:pt x="12969" y="11992"/>
                        </a:lnTo>
                        <a:lnTo>
                          <a:pt x="12945" y="11894"/>
                        </a:lnTo>
                        <a:lnTo>
                          <a:pt x="12896" y="11772"/>
                        </a:lnTo>
                        <a:lnTo>
                          <a:pt x="12798" y="11650"/>
                        </a:lnTo>
                        <a:lnTo>
                          <a:pt x="12701" y="11528"/>
                        </a:lnTo>
                        <a:lnTo>
                          <a:pt x="12578" y="11381"/>
                        </a:lnTo>
                        <a:lnTo>
                          <a:pt x="12481" y="11210"/>
                        </a:lnTo>
                        <a:lnTo>
                          <a:pt x="12432" y="11015"/>
                        </a:lnTo>
                        <a:lnTo>
                          <a:pt x="12408" y="10844"/>
                        </a:lnTo>
                        <a:lnTo>
                          <a:pt x="12408" y="10697"/>
                        </a:lnTo>
                        <a:lnTo>
                          <a:pt x="12383" y="10551"/>
                        </a:lnTo>
                        <a:lnTo>
                          <a:pt x="12334" y="10453"/>
                        </a:lnTo>
                        <a:lnTo>
                          <a:pt x="12310" y="10380"/>
                        </a:lnTo>
                        <a:lnTo>
                          <a:pt x="12261" y="10331"/>
                        </a:lnTo>
                        <a:lnTo>
                          <a:pt x="12188" y="10307"/>
                        </a:lnTo>
                        <a:lnTo>
                          <a:pt x="12017" y="10282"/>
                        </a:lnTo>
                        <a:lnTo>
                          <a:pt x="11870" y="10307"/>
                        </a:lnTo>
                        <a:lnTo>
                          <a:pt x="11797" y="10331"/>
                        </a:lnTo>
                        <a:lnTo>
                          <a:pt x="11748" y="10380"/>
                        </a:lnTo>
                        <a:lnTo>
                          <a:pt x="11675" y="10429"/>
                        </a:lnTo>
                        <a:lnTo>
                          <a:pt x="11553" y="10453"/>
                        </a:lnTo>
                        <a:lnTo>
                          <a:pt x="11406" y="10478"/>
                        </a:lnTo>
                        <a:lnTo>
                          <a:pt x="11260" y="10478"/>
                        </a:lnTo>
                        <a:lnTo>
                          <a:pt x="11089" y="10453"/>
                        </a:lnTo>
                        <a:lnTo>
                          <a:pt x="10893" y="10355"/>
                        </a:lnTo>
                        <a:lnTo>
                          <a:pt x="10674" y="10233"/>
                        </a:lnTo>
                        <a:lnTo>
                          <a:pt x="10503" y="10087"/>
                        </a:lnTo>
                        <a:lnTo>
                          <a:pt x="10429" y="10013"/>
                        </a:lnTo>
                        <a:lnTo>
                          <a:pt x="10356" y="9891"/>
                        </a:lnTo>
                        <a:lnTo>
                          <a:pt x="10234" y="9598"/>
                        </a:lnTo>
                        <a:lnTo>
                          <a:pt x="10161" y="9281"/>
                        </a:lnTo>
                        <a:lnTo>
                          <a:pt x="10112" y="8963"/>
                        </a:lnTo>
                        <a:lnTo>
                          <a:pt x="10136" y="8792"/>
                        </a:lnTo>
                        <a:lnTo>
                          <a:pt x="10161" y="8621"/>
                        </a:lnTo>
                        <a:lnTo>
                          <a:pt x="10258" y="8279"/>
                        </a:lnTo>
                        <a:lnTo>
                          <a:pt x="10332" y="8108"/>
                        </a:lnTo>
                        <a:lnTo>
                          <a:pt x="10405" y="7962"/>
                        </a:lnTo>
                        <a:lnTo>
                          <a:pt x="10503" y="7815"/>
                        </a:lnTo>
                        <a:lnTo>
                          <a:pt x="10600" y="7718"/>
                        </a:lnTo>
                        <a:lnTo>
                          <a:pt x="10796" y="7522"/>
                        </a:lnTo>
                        <a:lnTo>
                          <a:pt x="10991" y="7376"/>
                        </a:lnTo>
                        <a:lnTo>
                          <a:pt x="11162" y="7278"/>
                        </a:lnTo>
                        <a:lnTo>
                          <a:pt x="11260" y="7229"/>
                        </a:lnTo>
                        <a:lnTo>
                          <a:pt x="11431" y="7205"/>
                        </a:lnTo>
                        <a:lnTo>
                          <a:pt x="11504" y="7180"/>
                        </a:lnTo>
                        <a:lnTo>
                          <a:pt x="11553" y="7132"/>
                        </a:lnTo>
                        <a:lnTo>
                          <a:pt x="11626" y="7107"/>
                        </a:lnTo>
                        <a:lnTo>
                          <a:pt x="11724" y="7083"/>
                        </a:lnTo>
                        <a:lnTo>
                          <a:pt x="11870" y="7058"/>
                        </a:lnTo>
                        <a:lnTo>
                          <a:pt x="12188" y="7058"/>
                        </a:lnTo>
                        <a:lnTo>
                          <a:pt x="12359" y="7107"/>
                        </a:lnTo>
                        <a:lnTo>
                          <a:pt x="12481" y="7156"/>
                        </a:lnTo>
                        <a:lnTo>
                          <a:pt x="12603" y="7229"/>
                        </a:lnTo>
                        <a:lnTo>
                          <a:pt x="12676" y="7303"/>
                        </a:lnTo>
                        <a:lnTo>
                          <a:pt x="12774" y="7376"/>
                        </a:lnTo>
                        <a:lnTo>
                          <a:pt x="12896" y="7425"/>
                        </a:lnTo>
                        <a:lnTo>
                          <a:pt x="12969" y="7425"/>
                        </a:lnTo>
                        <a:lnTo>
                          <a:pt x="13140" y="7449"/>
                        </a:lnTo>
                        <a:lnTo>
                          <a:pt x="13213" y="7498"/>
                        </a:lnTo>
                        <a:lnTo>
                          <a:pt x="13262" y="7522"/>
                        </a:lnTo>
                        <a:lnTo>
                          <a:pt x="13311" y="7547"/>
                        </a:lnTo>
                        <a:lnTo>
                          <a:pt x="13360" y="7571"/>
                        </a:lnTo>
                        <a:lnTo>
                          <a:pt x="13409" y="7547"/>
                        </a:lnTo>
                        <a:lnTo>
                          <a:pt x="13458" y="7522"/>
                        </a:lnTo>
                        <a:lnTo>
                          <a:pt x="13507" y="7498"/>
                        </a:lnTo>
                        <a:lnTo>
                          <a:pt x="13580" y="7449"/>
                        </a:lnTo>
                        <a:lnTo>
                          <a:pt x="13726" y="7425"/>
                        </a:lnTo>
                        <a:lnTo>
                          <a:pt x="13897" y="7449"/>
                        </a:lnTo>
                        <a:lnTo>
                          <a:pt x="13971" y="7498"/>
                        </a:lnTo>
                        <a:lnTo>
                          <a:pt x="14019" y="7522"/>
                        </a:lnTo>
                        <a:lnTo>
                          <a:pt x="14093" y="7571"/>
                        </a:lnTo>
                        <a:lnTo>
                          <a:pt x="14190" y="7596"/>
                        </a:lnTo>
                        <a:lnTo>
                          <a:pt x="14337" y="7620"/>
                        </a:lnTo>
                        <a:lnTo>
                          <a:pt x="14654" y="7620"/>
                        </a:lnTo>
                        <a:lnTo>
                          <a:pt x="14801" y="7596"/>
                        </a:lnTo>
                        <a:lnTo>
                          <a:pt x="14899" y="7571"/>
                        </a:lnTo>
                        <a:lnTo>
                          <a:pt x="14972" y="7522"/>
                        </a:lnTo>
                        <a:lnTo>
                          <a:pt x="15021" y="7473"/>
                        </a:lnTo>
                        <a:lnTo>
                          <a:pt x="15045" y="7400"/>
                        </a:lnTo>
                        <a:lnTo>
                          <a:pt x="15070" y="7229"/>
                        </a:lnTo>
                        <a:lnTo>
                          <a:pt x="15070" y="7205"/>
                        </a:lnTo>
                        <a:lnTo>
                          <a:pt x="15045" y="7156"/>
                        </a:lnTo>
                        <a:lnTo>
                          <a:pt x="14948" y="7107"/>
                        </a:lnTo>
                        <a:lnTo>
                          <a:pt x="14825" y="7058"/>
                        </a:lnTo>
                        <a:lnTo>
                          <a:pt x="14679" y="7058"/>
                        </a:lnTo>
                        <a:lnTo>
                          <a:pt x="14532" y="7034"/>
                        </a:lnTo>
                        <a:lnTo>
                          <a:pt x="14361" y="6985"/>
                        </a:lnTo>
                        <a:lnTo>
                          <a:pt x="14215" y="6936"/>
                        </a:lnTo>
                        <a:lnTo>
                          <a:pt x="14117" y="6863"/>
                        </a:lnTo>
                        <a:lnTo>
                          <a:pt x="14019" y="6790"/>
                        </a:lnTo>
                        <a:lnTo>
                          <a:pt x="13922" y="6716"/>
                        </a:lnTo>
                        <a:lnTo>
                          <a:pt x="13824" y="6692"/>
                        </a:lnTo>
                        <a:lnTo>
                          <a:pt x="13726" y="6668"/>
                        </a:lnTo>
                        <a:lnTo>
                          <a:pt x="13653" y="6643"/>
                        </a:lnTo>
                        <a:lnTo>
                          <a:pt x="13555" y="6619"/>
                        </a:lnTo>
                        <a:lnTo>
                          <a:pt x="13458" y="6545"/>
                        </a:lnTo>
                        <a:lnTo>
                          <a:pt x="13360" y="6472"/>
                        </a:lnTo>
                        <a:lnTo>
                          <a:pt x="13287" y="6399"/>
                        </a:lnTo>
                        <a:lnTo>
                          <a:pt x="13189" y="6374"/>
                        </a:lnTo>
                        <a:lnTo>
                          <a:pt x="13116" y="6350"/>
                        </a:lnTo>
                        <a:lnTo>
                          <a:pt x="13067" y="6374"/>
                        </a:lnTo>
                        <a:lnTo>
                          <a:pt x="13018" y="6399"/>
                        </a:lnTo>
                        <a:lnTo>
                          <a:pt x="12945" y="6399"/>
                        </a:lnTo>
                        <a:lnTo>
                          <a:pt x="12872" y="6350"/>
                        </a:lnTo>
                        <a:lnTo>
                          <a:pt x="12774" y="6277"/>
                        </a:lnTo>
                        <a:lnTo>
                          <a:pt x="12701" y="6228"/>
                        </a:lnTo>
                        <a:lnTo>
                          <a:pt x="12627" y="6179"/>
                        </a:lnTo>
                        <a:lnTo>
                          <a:pt x="12505" y="6179"/>
                        </a:lnTo>
                        <a:lnTo>
                          <a:pt x="12456" y="6228"/>
                        </a:lnTo>
                        <a:lnTo>
                          <a:pt x="12383" y="6252"/>
                        </a:lnTo>
                        <a:lnTo>
                          <a:pt x="12212" y="6277"/>
                        </a:lnTo>
                        <a:lnTo>
                          <a:pt x="12114" y="6326"/>
                        </a:lnTo>
                        <a:lnTo>
                          <a:pt x="11968" y="6399"/>
                        </a:lnTo>
                        <a:lnTo>
                          <a:pt x="11797" y="6521"/>
                        </a:lnTo>
                        <a:lnTo>
                          <a:pt x="11650" y="6668"/>
                        </a:lnTo>
                        <a:lnTo>
                          <a:pt x="11479" y="6814"/>
                        </a:lnTo>
                        <a:lnTo>
                          <a:pt x="11309" y="6936"/>
                        </a:lnTo>
                        <a:lnTo>
                          <a:pt x="11186" y="7009"/>
                        </a:lnTo>
                        <a:lnTo>
                          <a:pt x="11064" y="7058"/>
                        </a:lnTo>
                        <a:lnTo>
                          <a:pt x="10918" y="7009"/>
                        </a:lnTo>
                        <a:lnTo>
                          <a:pt x="10844" y="6985"/>
                        </a:lnTo>
                        <a:lnTo>
                          <a:pt x="10796" y="6961"/>
                        </a:lnTo>
                        <a:lnTo>
                          <a:pt x="10747" y="6912"/>
                        </a:lnTo>
                        <a:lnTo>
                          <a:pt x="10722" y="6838"/>
                        </a:lnTo>
                        <a:lnTo>
                          <a:pt x="10698" y="6668"/>
                        </a:lnTo>
                        <a:lnTo>
                          <a:pt x="10722" y="6497"/>
                        </a:lnTo>
                        <a:lnTo>
                          <a:pt x="10747" y="6423"/>
                        </a:lnTo>
                        <a:lnTo>
                          <a:pt x="10796" y="6374"/>
                        </a:lnTo>
                        <a:lnTo>
                          <a:pt x="10844" y="6350"/>
                        </a:lnTo>
                        <a:lnTo>
                          <a:pt x="10967" y="6326"/>
                        </a:lnTo>
                        <a:lnTo>
                          <a:pt x="11113" y="6301"/>
                        </a:lnTo>
                        <a:lnTo>
                          <a:pt x="11260" y="6277"/>
                        </a:lnTo>
                        <a:lnTo>
                          <a:pt x="11406" y="6277"/>
                        </a:lnTo>
                        <a:lnTo>
                          <a:pt x="11528" y="6228"/>
                        </a:lnTo>
                        <a:lnTo>
                          <a:pt x="11602" y="6179"/>
                        </a:lnTo>
                        <a:lnTo>
                          <a:pt x="11626" y="6130"/>
                        </a:lnTo>
                        <a:lnTo>
                          <a:pt x="11650" y="6106"/>
                        </a:lnTo>
                        <a:lnTo>
                          <a:pt x="11602" y="5935"/>
                        </a:lnTo>
                        <a:lnTo>
                          <a:pt x="11577" y="5862"/>
                        </a:lnTo>
                        <a:lnTo>
                          <a:pt x="11553" y="5813"/>
                        </a:lnTo>
                        <a:lnTo>
                          <a:pt x="11504" y="5764"/>
                        </a:lnTo>
                        <a:lnTo>
                          <a:pt x="11504" y="5715"/>
                        </a:lnTo>
                        <a:lnTo>
                          <a:pt x="11504" y="5666"/>
                        </a:lnTo>
                        <a:lnTo>
                          <a:pt x="11553" y="5617"/>
                        </a:lnTo>
                        <a:lnTo>
                          <a:pt x="11602" y="5593"/>
                        </a:lnTo>
                        <a:lnTo>
                          <a:pt x="11675" y="5544"/>
                        </a:lnTo>
                        <a:lnTo>
                          <a:pt x="11821" y="5520"/>
                        </a:lnTo>
                        <a:lnTo>
                          <a:pt x="11919" y="5520"/>
                        </a:lnTo>
                        <a:lnTo>
                          <a:pt x="12017" y="5471"/>
                        </a:lnTo>
                        <a:lnTo>
                          <a:pt x="12114" y="5398"/>
                        </a:lnTo>
                        <a:lnTo>
                          <a:pt x="12212" y="5324"/>
                        </a:lnTo>
                        <a:lnTo>
                          <a:pt x="12285" y="5251"/>
                        </a:lnTo>
                        <a:lnTo>
                          <a:pt x="12359" y="5153"/>
                        </a:lnTo>
                        <a:lnTo>
                          <a:pt x="12383" y="5031"/>
                        </a:lnTo>
                        <a:lnTo>
                          <a:pt x="12408" y="4958"/>
                        </a:lnTo>
                        <a:lnTo>
                          <a:pt x="12383" y="4787"/>
                        </a:lnTo>
                        <a:lnTo>
                          <a:pt x="12334" y="4714"/>
                        </a:lnTo>
                        <a:lnTo>
                          <a:pt x="12310" y="4665"/>
                        </a:lnTo>
                        <a:lnTo>
                          <a:pt x="12310" y="4640"/>
                        </a:lnTo>
                        <a:lnTo>
                          <a:pt x="12310" y="4592"/>
                        </a:lnTo>
                        <a:lnTo>
                          <a:pt x="12383" y="4469"/>
                        </a:lnTo>
                        <a:lnTo>
                          <a:pt x="12505" y="4298"/>
                        </a:lnTo>
                        <a:lnTo>
                          <a:pt x="12701" y="4103"/>
                        </a:lnTo>
                        <a:lnTo>
                          <a:pt x="12798" y="4005"/>
                        </a:lnTo>
                        <a:lnTo>
                          <a:pt x="12945" y="3908"/>
                        </a:lnTo>
                        <a:lnTo>
                          <a:pt x="13091" y="3834"/>
                        </a:lnTo>
                        <a:lnTo>
                          <a:pt x="13262" y="3761"/>
                        </a:lnTo>
                        <a:lnTo>
                          <a:pt x="13604" y="3663"/>
                        </a:lnTo>
                        <a:lnTo>
                          <a:pt x="13775" y="3639"/>
                        </a:lnTo>
                        <a:lnTo>
                          <a:pt x="13922" y="3615"/>
                        </a:lnTo>
                        <a:close/>
                        <a:moveTo>
                          <a:pt x="6888" y="2467"/>
                        </a:moveTo>
                        <a:lnTo>
                          <a:pt x="6986" y="2491"/>
                        </a:lnTo>
                        <a:lnTo>
                          <a:pt x="7083" y="2516"/>
                        </a:lnTo>
                        <a:lnTo>
                          <a:pt x="7132" y="2540"/>
                        </a:lnTo>
                        <a:lnTo>
                          <a:pt x="7181" y="2589"/>
                        </a:lnTo>
                        <a:lnTo>
                          <a:pt x="7181" y="2638"/>
                        </a:lnTo>
                        <a:lnTo>
                          <a:pt x="7181" y="2711"/>
                        </a:lnTo>
                        <a:lnTo>
                          <a:pt x="7132" y="2784"/>
                        </a:lnTo>
                        <a:lnTo>
                          <a:pt x="7083" y="2858"/>
                        </a:lnTo>
                        <a:lnTo>
                          <a:pt x="6937" y="3028"/>
                        </a:lnTo>
                        <a:lnTo>
                          <a:pt x="6864" y="3175"/>
                        </a:lnTo>
                        <a:lnTo>
                          <a:pt x="6839" y="3322"/>
                        </a:lnTo>
                        <a:lnTo>
                          <a:pt x="6864" y="3395"/>
                        </a:lnTo>
                        <a:lnTo>
                          <a:pt x="6888" y="3419"/>
                        </a:lnTo>
                        <a:lnTo>
                          <a:pt x="6961" y="3517"/>
                        </a:lnTo>
                        <a:lnTo>
                          <a:pt x="7010" y="3615"/>
                        </a:lnTo>
                        <a:lnTo>
                          <a:pt x="7059" y="3712"/>
                        </a:lnTo>
                        <a:lnTo>
                          <a:pt x="7083" y="3810"/>
                        </a:lnTo>
                        <a:lnTo>
                          <a:pt x="7059" y="3908"/>
                        </a:lnTo>
                        <a:lnTo>
                          <a:pt x="7010" y="4005"/>
                        </a:lnTo>
                        <a:lnTo>
                          <a:pt x="6961" y="4103"/>
                        </a:lnTo>
                        <a:lnTo>
                          <a:pt x="6888" y="4201"/>
                        </a:lnTo>
                        <a:lnTo>
                          <a:pt x="6839" y="4225"/>
                        </a:lnTo>
                        <a:lnTo>
                          <a:pt x="6644" y="4225"/>
                        </a:lnTo>
                        <a:lnTo>
                          <a:pt x="6473" y="4128"/>
                        </a:lnTo>
                        <a:lnTo>
                          <a:pt x="6302" y="4005"/>
                        </a:lnTo>
                        <a:lnTo>
                          <a:pt x="6155" y="3859"/>
                        </a:lnTo>
                        <a:lnTo>
                          <a:pt x="5984" y="3786"/>
                        </a:lnTo>
                        <a:lnTo>
                          <a:pt x="5838" y="3761"/>
                        </a:lnTo>
                        <a:lnTo>
                          <a:pt x="5789" y="3786"/>
                        </a:lnTo>
                        <a:lnTo>
                          <a:pt x="5740" y="3810"/>
                        </a:lnTo>
                        <a:lnTo>
                          <a:pt x="5642" y="3883"/>
                        </a:lnTo>
                        <a:lnTo>
                          <a:pt x="5545" y="3957"/>
                        </a:lnTo>
                        <a:lnTo>
                          <a:pt x="5447" y="3981"/>
                        </a:lnTo>
                        <a:lnTo>
                          <a:pt x="5349" y="4005"/>
                        </a:lnTo>
                        <a:lnTo>
                          <a:pt x="5203" y="4030"/>
                        </a:lnTo>
                        <a:lnTo>
                          <a:pt x="5129" y="4054"/>
                        </a:lnTo>
                        <a:lnTo>
                          <a:pt x="5081" y="4103"/>
                        </a:lnTo>
                        <a:lnTo>
                          <a:pt x="5032" y="4128"/>
                        </a:lnTo>
                        <a:lnTo>
                          <a:pt x="4959" y="4152"/>
                        </a:lnTo>
                        <a:lnTo>
                          <a:pt x="4788" y="4201"/>
                        </a:lnTo>
                        <a:lnTo>
                          <a:pt x="4690" y="4201"/>
                        </a:lnTo>
                        <a:lnTo>
                          <a:pt x="4592" y="4250"/>
                        </a:lnTo>
                        <a:lnTo>
                          <a:pt x="4494" y="4298"/>
                        </a:lnTo>
                        <a:lnTo>
                          <a:pt x="4397" y="4372"/>
                        </a:lnTo>
                        <a:lnTo>
                          <a:pt x="4372" y="4421"/>
                        </a:lnTo>
                        <a:lnTo>
                          <a:pt x="4372" y="4494"/>
                        </a:lnTo>
                        <a:lnTo>
                          <a:pt x="4372" y="4616"/>
                        </a:lnTo>
                        <a:lnTo>
                          <a:pt x="4470" y="4787"/>
                        </a:lnTo>
                        <a:lnTo>
                          <a:pt x="4592" y="4958"/>
                        </a:lnTo>
                        <a:lnTo>
                          <a:pt x="4690" y="5031"/>
                        </a:lnTo>
                        <a:lnTo>
                          <a:pt x="4788" y="5056"/>
                        </a:lnTo>
                        <a:lnTo>
                          <a:pt x="4885" y="5080"/>
                        </a:lnTo>
                        <a:lnTo>
                          <a:pt x="5007" y="5080"/>
                        </a:lnTo>
                        <a:lnTo>
                          <a:pt x="5129" y="5056"/>
                        </a:lnTo>
                        <a:lnTo>
                          <a:pt x="5227" y="5007"/>
                        </a:lnTo>
                        <a:lnTo>
                          <a:pt x="5349" y="4933"/>
                        </a:lnTo>
                        <a:lnTo>
                          <a:pt x="5447" y="4860"/>
                        </a:lnTo>
                        <a:lnTo>
                          <a:pt x="5642" y="4665"/>
                        </a:lnTo>
                        <a:lnTo>
                          <a:pt x="5838" y="4518"/>
                        </a:lnTo>
                        <a:lnTo>
                          <a:pt x="6009" y="4421"/>
                        </a:lnTo>
                        <a:lnTo>
                          <a:pt x="6131" y="4372"/>
                        </a:lnTo>
                        <a:lnTo>
                          <a:pt x="6204" y="4396"/>
                        </a:lnTo>
                        <a:lnTo>
                          <a:pt x="6253" y="4445"/>
                        </a:lnTo>
                        <a:lnTo>
                          <a:pt x="6302" y="4494"/>
                        </a:lnTo>
                        <a:lnTo>
                          <a:pt x="6302" y="4567"/>
                        </a:lnTo>
                        <a:lnTo>
                          <a:pt x="6326" y="4640"/>
                        </a:lnTo>
                        <a:lnTo>
                          <a:pt x="6375" y="4714"/>
                        </a:lnTo>
                        <a:lnTo>
                          <a:pt x="6424" y="4738"/>
                        </a:lnTo>
                        <a:lnTo>
                          <a:pt x="6497" y="4763"/>
                        </a:lnTo>
                        <a:lnTo>
                          <a:pt x="6595" y="4787"/>
                        </a:lnTo>
                        <a:lnTo>
                          <a:pt x="6693" y="4811"/>
                        </a:lnTo>
                        <a:lnTo>
                          <a:pt x="6790" y="4885"/>
                        </a:lnTo>
                        <a:lnTo>
                          <a:pt x="6888" y="4958"/>
                        </a:lnTo>
                        <a:lnTo>
                          <a:pt x="6937" y="5031"/>
                        </a:lnTo>
                        <a:lnTo>
                          <a:pt x="6961" y="5153"/>
                        </a:lnTo>
                        <a:lnTo>
                          <a:pt x="6937" y="5251"/>
                        </a:lnTo>
                        <a:lnTo>
                          <a:pt x="6888" y="5324"/>
                        </a:lnTo>
                        <a:lnTo>
                          <a:pt x="6790" y="5398"/>
                        </a:lnTo>
                        <a:lnTo>
                          <a:pt x="6693" y="5471"/>
                        </a:lnTo>
                        <a:lnTo>
                          <a:pt x="6595" y="5520"/>
                        </a:lnTo>
                        <a:lnTo>
                          <a:pt x="6497" y="5520"/>
                        </a:lnTo>
                        <a:lnTo>
                          <a:pt x="6399" y="5544"/>
                        </a:lnTo>
                        <a:lnTo>
                          <a:pt x="6253" y="5642"/>
                        </a:lnTo>
                        <a:lnTo>
                          <a:pt x="6082" y="5764"/>
                        </a:lnTo>
                        <a:lnTo>
                          <a:pt x="5935" y="5910"/>
                        </a:lnTo>
                        <a:lnTo>
                          <a:pt x="5764" y="6057"/>
                        </a:lnTo>
                        <a:lnTo>
                          <a:pt x="5594" y="6179"/>
                        </a:lnTo>
                        <a:lnTo>
                          <a:pt x="5471" y="6252"/>
                        </a:lnTo>
                        <a:lnTo>
                          <a:pt x="5349" y="6277"/>
                        </a:lnTo>
                        <a:lnTo>
                          <a:pt x="5227" y="6326"/>
                        </a:lnTo>
                        <a:lnTo>
                          <a:pt x="5056" y="6448"/>
                        </a:lnTo>
                        <a:lnTo>
                          <a:pt x="4812" y="6643"/>
                        </a:lnTo>
                        <a:lnTo>
                          <a:pt x="4568" y="6887"/>
                        </a:lnTo>
                        <a:lnTo>
                          <a:pt x="4226" y="7229"/>
                        </a:lnTo>
                        <a:lnTo>
                          <a:pt x="4104" y="7327"/>
                        </a:lnTo>
                        <a:lnTo>
                          <a:pt x="3957" y="7449"/>
                        </a:lnTo>
                        <a:lnTo>
                          <a:pt x="3640" y="7644"/>
                        </a:lnTo>
                        <a:lnTo>
                          <a:pt x="3347" y="7767"/>
                        </a:lnTo>
                        <a:lnTo>
                          <a:pt x="3200" y="7791"/>
                        </a:lnTo>
                        <a:lnTo>
                          <a:pt x="3078" y="7815"/>
                        </a:lnTo>
                        <a:lnTo>
                          <a:pt x="2834" y="7815"/>
                        </a:lnTo>
                        <a:lnTo>
                          <a:pt x="2614" y="7864"/>
                        </a:lnTo>
                        <a:lnTo>
                          <a:pt x="2443" y="7938"/>
                        </a:lnTo>
                        <a:lnTo>
                          <a:pt x="2321" y="8011"/>
                        </a:lnTo>
                        <a:lnTo>
                          <a:pt x="2248" y="8084"/>
                        </a:lnTo>
                        <a:lnTo>
                          <a:pt x="2174" y="8182"/>
                        </a:lnTo>
                        <a:lnTo>
                          <a:pt x="2125" y="8279"/>
                        </a:lnTo>
                        <a:lnTo>
                          <a:pt x="2125" y="8377"/>
                        </a:lnTo>
                        <a:lnTo>
                          <a:pt x="2125" y="8475"/>
                        </a:lnTo>
                        <a:lnTo>
                          <a:pt x="2174" y="8573"/>
                        </a:lnTo>
                        <a:lnTo>
                          <a:pt x="2248" y="8670"/>
                        </a:lnTo>
                        <a:lnTo>
                          <a:pt x="2321" y="8768"/>
                        </a:lnTo>
                        <a:lnTo>
                          <a:pt x="2394" y="8841"/>
                        </a:lnTo>
                        <a:lnTo>
                          <a:pt x="2492" y="8890"/>
                        </a:lnTo>
                        <a:lnTo>
                          <a:pt x="2614" y="8939"/>
                        </a:lnTo>
                        <a:lnTo>
                          <a:pt x="2687" y="8939"/>
                        </a:lnTo>
                        <a:lnTo>
                          <a:pt x="2809" y="8988"/>
                        </a:lnTo>
                        <a:lnTo>
                          <a:pt x="2956" y="9085"/>
                        </a:lnTo>
                        <a:lnTo>
                          <a:pt x="3151" y="9232"/>
                        </a:lnTo>
                        <a:lnTo>
                          <a:pt x="3371" y="9427"/>
                        </a:lnTo>
                        <a:lnTo>
                          <a:pt x="3566" y="9623"/>
                        </a:lnTo>
                        <a:lnTo>
                          <a:pt x="3762" y="9769"/>
                        </a:lnTo>
                        <a:lnTo>
                          <a:pt x="3908" y="9867"/>
                        </a:lnTo>
                        <a:lnTo>
                          <a:pt x="4030" y="9891"/>
                        </a:lnTo>
                        <a:lnTo>
                          <a:pt x="4177" y="9867"/>
                        </a:lnTo>
                        <a:lnTo>
                          <a:pt x="4250" y="9843"/>
                        </a:lnTo>
                        <a:lnTo>
                          <a:pt x="4324" y="9818"/>
                        </a:lnTo>
                        <a:lnTo>
                          <a:pt x="4372" y="9769"/>
                        </a:lnTo>
                        <a:lnTo>
                          <a:pt x="4494" y="9745"/>
                        </a:lnTo>
                        <a:lnTo>
                          <a:pt x="4641" y="9720"/>
                        </a:lnTo>
                        <a:lnTo>
                          <a:pt x="4959" y="9720"/>
                        </a:lnTo>
                        <a:lnTo>
                          <a:pt x="5105" y="9769"/>
                        </a:lnTo>
                        <a:lnTo>
                          <a:pt x="5252" y="9818"/>
                        </a:lnTo>
                        <a:lnTo>
                          <a:pt x="5349" y="9916"/>
                        </a:lnTo>
                        <a:lnTo>
                          <a:pt x="5447" y="9989"/>
                        </a:lnTo>
                        <a:lnTo>
                          <a:pt x="5545" y="10038"/>
                        </a:lnTo>
                        <a:lnTo>
                          <a:pt x="5642" y="10087"/>
                        </a:lnTo>
                        <a:lnTo>
                          <a:pt x="5740" y="10087"/>
                        </a:lnTo>
                        <a:lnTo>
                          <a:pt x="5838" y="10136"/>
                        </a:lnTo>
                        <a:lnTo>
                          <a:pt x="5984" y="10209"/>
                        </a:lnTo>
                        <a:lnTo>
                          <a:pt x="6155" y="10331"/>
                        </a:lnTo>
                        <a:lnTo>
                          <a:pt x="6302" y="10478"/>
                        </a:lnTo>
                        <a:lnTo>
                          <a:pt x="6473" y="10624"/>
                        </a:lnTo>
                        <a:lnTo>
                          <a:pt x="6644" y="10746"/>
                        </a:lnTo>
                        <a:lnTo>
                          <a:pt x="6790" y="10819"/>
                        </a:lnTo>
                        <a:lnTo>
                          <a:pt x="6888" y="10844"/>
                        </a:lnTo>
                        <a:lnTo>
                          <a:pt x="6961" y="10868"/>
                        </a:lnTo>
                        <a:lnTo>
                          <a:pt x="7083" y="10917"/>
                        </a:lnTo>
                        <a:lnTo>
                          <a:pt x="7181" y="10966"/>
                        </a:lnTo>
                        <a:lnTo>
                          <a:pt x="7254" y="11039"/>
                        </a:lnTo>
                        <a:lnTo>
                          <a:pt x="7352" y="11113"/>
                        </a:lnTo>
                        <a:lnTo>
                          <a:pt x="7450" y="11186"/>
                        </a:lnTo>
                        <a:lnTo>
                          <a:pt x="7547" y="11210"/>
                        </a:lnTo>
                        <a:lnTo>
                          <a:pt x="7645" y="11235"/>
                        </a:lnTo>
                        <a:lnTo>
                          <a:pt x="7743" y="11259"/>
                        </a:lnTo>
                        <a:lnTo>
                          <a:pt x="7840" y="11283"/>
                        </a:lnTo>
                        <a:lnTo>
                          <a:pt x="7938" y="11357"/>
                        </a:lnTo>
                        <a:lnTo>
                          <a:pt x="8036" y="11430"/>
                        </a:lnTo>
                        <a:lnTo>
                          <a:pt x="8109" y="11528"/>
                        </a:lnTo>
                        <a:lnTo>
                          <a:pt x="8158" y="11625"/>
                        </a:lnTo>
                        <a:lnTo>
                          <a:pt x="8207" y="11723"/>
                        </a:lnTo>
                        <a:lnTo>
                          <a:pt x="8207" y="11796"/>
                        </a:lnTo>
                        <a:lnTo>
                          <a:pt x="8207" y="11894"/>
                        </a:lnTo>
                        <a:lnTo>
                          <a:pt x="8158" y="11992"/>
                        </a:lnTo>
                        <a:lnTo>
                          <a:pt x="8109" y="12089"/>
                        </a:lnTo>
                        <a:lnTo>
                          <a:pt x="8036" y="12187"/>
                        </a:lnTo>
                        <a:lnTo>
                          <a:pt x="7963" y="12285"/>
                        </a:lnTo>
                        <a:lnTo>
                          <a:pt x="7889" y="12383"/>
                        </a:lnTo>
                        <a:lnTo>
                          <a:pt x="7840" y="12480"/>
                        </a:lnTo>
                        <a:lnTo>
                          <a:pt x="7840" y="12578"/>
                        </a:lnTo>
                        <a:lnTo>
                          <a:pt x="7816" y="12676"/>
                        </a:lnTo>
                        <a:lnTo>
                          <a:pt x="7718" y="12822"/>
                        </a:lnTo>
                        <a:lnTo>
                          <a:pt x="7596" y="12969"/>
                        </a:lnTo>
                        <a:lnTo>
                          <a:pt x="7450" y="13140"/>
                        </a:lnTo>
                        <a:lnTo>
                          <a:pt x="7303" y="13311"/>
                        </a:lnTo>
                        <a:lnTo>
                          <a:pt x="7181" y="13457"/>
                        </a:lnTo>
                        <a:lnTo>
                          <a:pt x="7108" y="13604"/>
                        </a:lnTo>
                        <a:lnTo>
                          <a:pt x="7083" y="13701"/>
                        </a:lnTo>
                        <a:lnTo>
                          <a:pt x="7034" y="13823"/>
                        </a:lnTo>
                        <a:lnTo>
                          <a:pt x="6961" y="13970"/>
                        </a:lnTo>
                        <a:lnTo>
                          <a:pt x="6839" y="14117"/>
                        </a:lnTo>
                        <a:lnTo>
                          <a:pt x="6693" y="14288"/>
                        </a:lnTo>
                        <a:lnTo>
                          <a:pt x="6546" y="14434"/>
                        </a:lnTo>
                        <a:lnTo>
                          <a:pt x="6424" y="14605"/>
                        </a:lnTo>
                        <a:lnTo>
                          <a:pt x="6351" y="14752"/>
                        </a:lnTo>
                        <a:lnTo>
                          <a:pt x="6302" y="14849"/>
                        </a:lnTo>
                        <a:lnTo>
                          <a:pt x="6277" y="14947"/>
                        </a:lnTo>
                        <a:lnTo>
                          <a:pt x="6229" y="15069"/>
                        </a:lnTo>
                        <a:lnTo>
                          <a:pt x="6131" y="15216"/>
                        </a:lnTo>
                        <a:lnTo>
                          <a:pt x="6033" y="15338"/>
                        </a:lnTo>
                        <a:lnTo>
                          <a:pt x="5911" y="15460"/>
                        </a:lnTo>
                        <a:lnTo>
                          <a:pt x="5813" y="15582"/>
                        </a:lnTo>
                        <a:lnTo>
                          <a:pt x="5764" y="15704"/>
                        </a:lnTo>
                        <a:lnTo>
                          <a:pt x="5740" y="15802"/>
                        </a:lnTo>
                        <a:lnTo>
                          <a:pt x="5764" y="15973"/>
                        </a:lnTo>
                        <a:lnTo>
                          <a:pt x="5789" y="16046"/>
                        </a:lnTo>
                        <a:lnTo>
                          <a:pt x="5838" y="16095"/>
                        </a:lnTo>
                        <a:lnTo>
                          <a:pt x="5862" y="16144"/>
                        </a:lnTo>
                        <a:lnTo>
                          <a:pt x="5911" y="16217"/>
                        </a:lnTo>
                        <a:lnTo>
                          <a:pt x="5935" y="16388"/>
                        </a:lnTo>
                        <a:lnTo>
                          <a:pt x="5911" y="16461"/>
                        </a:lnTo>
                        <a:lnTo>
                          <a:pt x="5862" y="16510"/>
                        </a:lnTo>
                        <a:lnTo>
                          <a:pt x="5813" y="16559"/>
                        </a:lnTo>
                        <a:lnTo>
                          <a:pt x="5642" y="16559"/>
                        </a:lnTo>
                        <a:lnTo>
                          <a:pt x="5545" y="16510"/>
                        </a:lnTo>
                        <a:lnTo>
                          <a:pt x="5447" y="16461"/>
                        </a:lnTo>
                        <a:lnTo>
                          <a:pt x="5349" y="16388"/>
                        </a:lnTo>
                        <a:lnTo>
                          <a:pt x="5276" y="16266"/>
                        </a:lnTo>
                        <a:lnTo>
                          <a:pt x="5227" y="16119"/>
                        </a:lnTo>
                        <a:lnTo>
                          <a:pt x="5178" y="15973"/>
                        </a:lnTo>
                        <a:lnTo>
                          <a:pt x="5178" y="15802"/>
                        </a:lnTo>
                        <a:lnTo>
                          <a:pt x="5154" y="15655"/>
                        </a:lnTo>
                        <a:lnTo>
                          <a:pt x="5105" y="15484"/>
                        </a:lnTo>
                        <a:lnTo>
                          <a:pt x="5056" y="15338"/>
                        </a:lnTo>
                        <a:lnTo>
                          <a:pt x="4983" y="15240"/>
                        </a:lnTo>
                        <a:lnTo>
                          <a:pt x="4934" y="15191"/>
                        </a:lnTo>
                        <a:lnTo>
                          <a:pt x="4910" y="15093"/>
                        </a:lnTo>
                        <a:lnTo>
                          <a:pt x="4836" y="14849"/>
                        </a:lnTo>
                        <a:lnTo>
                          <a:pt x="4812" y="14556"/>
                        </a:lnTo>
                        <a:lnTo>
                          <a:pt x="4788" y="14214"/>
                        </a:lnTo>
                        <a:lnTo>
                          <a:pt x="4788" y="13970"/>
                        </a:lnTo>
                        <a:lnTo>
                          <a:pt x="4788" y="13799"/>
                        </a:lnTo>
                        <a:lnTo>
                          <a:pt x="4739" y="13604"/>
                        </a:lnTo>
                        <a:lnTo>
                          <a:pt x="4714" y="13433"/>
                        </a:lnTo>
                        <a:lnTo>
                          <a:pt x="4641" y="13237"/>
                        </a:lnTo>
                        <a:lnTo>
                          <a:pt x="4568" y="13066"/>
                        </a:lnTo>
                        <a:lnTo>
                          <a:pt x="4494" y="12920"/>
                        </a:lnTo>
                        <a:lnTo>
                          <a:pt x="4397" y="12773"/>
                        </a:lnTo>
                        <a:lnTo>
                          <a:pt x="4324" y="12676"/>
                        </a:lnTo>
                        <a:lnTo>
                          <a:pt x="4128" y="12456"/>
                        </a:lnTo>
                        <a:lnTo>
                          <a:pt x="3982" y="12260"/>
                        </a:lnTo>
                        <a:lnTo>
                          <a:pt x="3884" y="12114"/>
                        </a:lnTo>
                        <a:lnTo>
                          <a:pt x="3835" y="11992"/>
                        </a:lnTo>
                        <a:lnTo>
                          <a:pt x="3811" y="11845"/>
                        </a:lnTo>
                        <a:lnTo>
                          <a:pt x="3786" y="11772"/>
                        </a:lnTo>
                        <a:lnTo>
                          <a:pt x="3737" y="11723"/>
                        </a:lnTo>
                        <a:lnTo>
                          <a:pt x="3713" y="11650"/>
                        </a:lnTo>
                        <a:lnTo>
                          <a:pt x="3664" y="11528"/>
                        </a:lnTo>
                        <a:lnTo>
                          <a:pt x="3664" y="11381"/>
                        </a:lnTo>
                        <a:lnTo>
                          <a:pt x="3640" y="11235"/>
                        </a:lnTo>
                        <a:lnTo>
                          <a:pt x="3664" y="11088"/>
                        </a:lnTo>
                        <a:lnTo>
                          <a:pt x="3664" y="10942"/>
                        </a:lnTo>
                        <a:lnTo>
                          <a:pt x="3713" y="10819"/>
                        </a:lnTo>
                        <a:lnTo>
                          <a:pt x="3737" y="10771"/>
                        </a:lnTo>
                        <a:lnTo>
                          <a:pt x="3786" y="10697"/>
                        </a:lnTo>
                        <a:lnTo>
                          <a:pt x="3811" y="10648"/>
                        </a:lnTo>
                        <a:lnTo>
                          <a:pt x="3835" y="10478"/>
                        </a:lnTo>
                        <a:lnTo>
                          <a:pt x="3811" y="10307"/>
                        </a:lnTo>
                        <a:lnTo>
                          <a:pt x="3786" y="10233"/>
                        </a:lnTo>
                        <a:lnTo>
                          <a:pt x="3737" y="10184"/>
                        </a:lnTo>
                        <a:lnTo>
                          <a:pt x="3689" y="10160"/>
                        </a:lnTo>
                        <a:lnTo>
                          <a:pt x="3615" y="10111"/>
                        </a:lnTo>
                        <a:lnTo>
                          <a:pt x="3444" y="10087"/>
                        </a:lnTo>
                        <a:lnTo>
                          <a:pt x="3347" y="10062"/>
                        </a:lnTo>
                        <a:lnTo>
                          <a:pt x="3200" y="9989"/>
                        </a:lnTo>
                        <a:lnTo>
                          <a:pt x="3054" y="9867"/>
                        </a:lnTo>
                        <a:lnTo>
                          <a:pt x="2883" y="9720"/>
                        </a:lnTo>
                        <a:lnTo>
                          <a:pt x="2712" y="9574"/>
                        </a:lnTo>
                        <a:lnTo>
                          <a:pt x="2565" y="9452"/>
                        </a:lnTo>
                        <a:lnTo>
                          <a:pt x="2419" y="9354"/>
                        </a:lnTo>
                        <a:lnTo>
                          <a:pt x="2321" y="9330"/>
                        </a:lnTo>
                        <a:lnTo>
                          <a:pt x="2199" y="9281"/>
                        </a:lnTo>
                        <a:lnTo>
                          <a:pt x="2003" y="9159"/>
                        </a:lnTo>
                        <a:lnTo>
                          <a:pt x="1784" y="8988"/>
                        </a:lnTo>
                        <a:lnTo>
                          <a:pt x="1539" y="8768"/>
                        </a:lnTo>
                        <a:lnTo>
                          <a:pt x="1246" y="8402"/>
                        </a:lnTo>
                        <a:lnTo>
                          <a:pt x="1078" y="8185"/>
                        </a:lnTo>
                        <a:lnTo>
                          <a:pt x="1124" y="7840"/>
                        </a:lnTo>
                        <a:lnTo>
                          <a:pt x="1197" y="7473"/>
                        </a:lnTo>
                        <a:lnTo>
                          <a:pt x="1295" y="7132"/>
                        </a:lnTo>
                        <a:lnTo>
                          <a:pt x="1393" y="6790"/>
                        </a:lnTo>
                        <a:lnTo>
                          <a:pt x="1515" y="6448"/>
                        </a:lnTo>
                        <a:lnTo>
                          <a:pt x="1637" y="6106"/>
                        </a:lnTo>
                        <a:lnTo>
                          <a:pt x="1784" y="5788"/>
                        </a:lnTo>
                        <a:lnTo>
                          <a:pt x="1954" y="5471"/>
                        </a:lnTo>
                        <a:lnTo>
                          <a:pt x="2125" y="5153"/>
                        </a:lnTo>
                        <a:lnTo>
                          <a:pt x="2296" y="4860"/>
                        </a:lnTo>
                        <a:lnTo>
                          <a:pt x="2516" y="4567"/>
                        </a:lnTo>
                        <a:lnTo>
                          <a:pt x="2712" y="4298"/>
                        </a:lnTo>
                        <a:lnTo>
                          <a:pt x="3151" y="3737"/>
                        </a:lnTo>
                        <a:lnTo>
                          <a:pt x="3664" y="3248"/>
                        </a:lnTo>
                        <a:lnTo>
                          <a:pt x="4079" y="3248"/>
                        </a:lnTo>
                        <a:lnTo>
                          <a:pt x="4299" y="3297"/>
                        </a:lnTo>
                        <a:lnTo>
                          <a:pt x="4470" y="3346"/>
                        </a:lnTo>
                        <a:lnTo>
                          <a:pt x="4592" y="3419"/>
                        </a:lnTo>
                        <a:lnTo>
                          <a:pt x="4690" y="3493"/>
                        </a:lnTo>
                        <a:lnTo>
                          <a:pt x="4788" y="3517"/>
                        </a:lnTo>
                        <a:lnTo>
                          <a:pt x="4885" y="3493"/>
                        </a:lnTo>
                        <a:lnTo>
                          <a:pt x="4983" y="3419"/>
                        </a:lnTo>
                        <a:lnTo>
                          <a:pt x="5056" y="3346"/>
                        </a:lnTo>
                        <a:lnTo>
                          <a:pt x="5178" y="3297"/>
                        </a:lnTo>
                        <a:lnTo>
                          <a:pt x="5276" y="3248"/>
                        </a:lnTo>
                        <a:lnTo>
                          <a:pt x="5349" y="3248"/>
                        </a:lnTo>
                        <a:lnTo>
                          <a:pt x="5471" y="3199"/>
                        </a:lnTo>
                        <a:lnTo>
                          <a:pt x="5594" y="3126"/>
                        </a:lnTo>
                        <a:lnTo>
                          <a:pt x="5764" y="3004"/>
                        </a:lnTo>
                        <a:lnTo>
                          <a:pt x="5935" y="2858"/>
                        </a:lnTo>
                        <a:lnTo>
                          <a:pt x="6131" y="2711"/>
                        </a:lnTo>
                        <a:lnTo>
                          <a:pt x="6375" y="2589"/>
                        </a:lnTo>
                        <a:lnTo>
                          <a:pt x="6619" y="2516"/>
                        </a:lnTo>
                        <a:lnTo>
                          <a:pt x="6888" y="2467"/>
                        </a:lnTo>
                        <a:close/>
                        <a:moveTo>
                          <a:pt x="9379" y="0"/>
                        </a:moveTo>
                        <a:lnTo>
                          <a:pt x="8891" y="24"/>
                        </a:lnTo>
                        <a:lnTo>
                          <a:pt x="8427" y="49"/>
                        </a:lnTo>
                        <a:lnTo>
                          <a:pt x="7963" y="122"/>
                        </a:lnTo>
                        <a:lnTo>
                          <a:pt x="7499" y="195"/>
                        </a:lnTo>
                        <a:lnTo>
                          <a:pt x="7034" y="293"/>
                        </a:lnTo>
                        <a:lnTo>
                          <a:pt x="6595" y="440"/>
                        </a:lnTo>
                        <a:lnTo>
                          <a:pt x="6155" y="586"/>
                        </a:lnTo>
                        <a:lnTo>
                          <a:pt x="5740" y="733"/>
                        </a:lnTo>
                        <a:lnTo>
                          <a:pt x="5325" y="928"/>
                        </a:lnTo>
                        <a:lnTo>
                          <a:pt x="4910" y="1148"/>
                        </a:lnTo>
                        <a:lnTo>
                          <a:pt x="4519" y="1368"/>
                        </a:lnTo>
                        <a:lnTo>
                          <a:pt x="4128" y="1612"/>
                        </a:lnTo>
                        <a:lnTo>
                          <a:pt x="3762" y="1881"/>
                        </a:lnTo>
                        <a:lnTo>
                          <a:pt x="3420" y="2149"/>
                        </a:lnTo>
                        <a:lnTo>
                          <a:pt x="3078" y="2442"/>
                        </a:lnTo>
                        <a:lnTo>
                          <a:pt x="2760" y="2760"/>
                        </a:lnTo>
                        <a:lnTo>
                          <a:pt x="2443" y="3077"/>
                        </a:lnTo>
                        <a:lnTo>
                          <a:pt x="2150" y="3419"/>
                        </a:lnTo>
                        <a:lnTo>
                          <a:pt x="1881" y="3761"/>
                        </a:lnTo>
                        <a:lnTo>
                          <a:pt x="1613" y="4128"/>
                        </a:lnTo>
                        <a:lnTo>
                          <a:pt x="1368" y="4518"/>
                        </a:lnTo>
                        <a:lnTo>
                          <a:pt x="1149" y="4909"/>
                        </a:lnTo>
                        <a:lnTo>
                          <a:pt x="929" y="5324"/>
                        </a:lnTo>
                        <a:lnTo>
                          <a:pt x="733" y="5739"/>
                        </a:lnTo>
                        <a:lnTo>
                          <a:pt x="587" y="6155"/>
                        </a:lnTo>
                        <a:lnTo>
                          <a:pt x="440" y="6594"/>
                        </a:lnTo>
                        <a:lnTo>
                          <a:pt x="294" y="7034"/>
                        </a:lnTo>
                        <a:lnTo>
                          <a:pt x="196" y="7498"/>
                        </a:lnTo>
                        <a:lnTo>
                          <a:pt x="123" y="7962"/>
                        </a:lnTo>
                        <a:lnTo>
                          <a:pt x="49" y="8426"/>
                        </a:lnTo>
                        <a:lnTo>
                          <a:pt x="25" y="8890"/>
                        </a:lnTo>
                        <a:lnTo>
                          <a:pt x="1" y="9378"/>
                        </a:lnTo>
                        <a:lnTo>
                          <a:pt x="25" y="9867"/>
                        </a:lnTo>
                        <a:lnTo>
                          <a:pt x="49" y="10331"/>
                        </a:lnTo>
                        <a:lnTo>
                          <a:pt x="123" y="10795"/>
                        </a:lnTo>
                        <a:lnTo>
                          <a:pt x="196" y="11259"/>
                        </a:lnTo>
                        <a:lnTo>
                          <a:pt x="294" y="11723"/>
                        </a:lnTo>
                        <a:lnTo>
                          <a:pt x="440" y="12163"/>
                        </a:lnTo>
                        <a:lnTo>
                          <a:pt x="587" y="12602"/>
                        </a:lnTo>
                        <a:lnTo>
                          <a:pt x="733" y="13018"/>
                        </a:lnTo>
                        <a:lnTo>
                          <a:pt x="929" y="13433"/>
                        </a:lnTo>
                        <a:lnTo>
                          <a:pt x="1149" y="13848"/>
                        </a:lnTo>
                        <a:lnTo>
                          <a:pt x="1368" y="14239"/>
                        </a:lnTo>
                        <a:lnTo>
                          <a:pt x="1613" y="14629"/>
                        </a:lnTo>
                        <a:lnTo>
                          <a:pt x="1881" y="14996"/>
                        </a:lnTo>
                        <a:lnTo>
                          <a:pt x="2150" y="15338"/>
                        </a:lnTo>
                        <a:lnTo>
                          <a:pt x="2443" y="15680"/>
                        </a:lnTo>
                        <a:lnTo>
                          <a:pt x="2760" y="15997"/>
                        </a:lnTo>
                        <a:lnTo>
                          <a:pt x="3078" y="16315"/>
                        </a:lnTo>
                        <a:lnTo>
                          <a:pt x="3420" y="16608"/>
                        </a:lnTo>
                        <a:lnTo>
                          <a:pt x="3762" y="16876"/>
                        </a:lnTo>
                        <a:lnTo>
                          <a:pt x="4128" y="17145"/>
                        </a:lnTo>
                        <a:lnTo>
                          <a:pt x="4519" y="17389"/>
                        </a:lnTo>
                        <a:lnTo>
                          <a:pt x="4910" y="17609"/>
                        </a:lnTo>
                        <a:lnTo>
                          <a:pt x="5325" y="17829"/>
                        </a:lnTo>
                        <a:lnTo>
                          <a:pt x="5740" y="18024"/>
                        </a:lnTo>
                        <a:lnTo>
                          <a:pt x="6155" y="18171"/>
                        </a:lnTo>
                        <a:lnTo>
                          <a:pt x="6595" y="18317"/>
                        </a:lnTo>
                        <a:lnTo>
                          <a:pt x="7034" y="18464"/>
                        </a:lnTo>
                        <a:lnTo>
                          <a:pt x="7499" y="18562"/>
                        </a:lnTo>
                        <a:lnTo>
                          <a:pt x="7963" y="18635"/>
                        </a:lnTo>
                        <a:lnTo>
                          <a:pt x="8427" y="18708"/>
                        </a:lnTo>
                        <a:lnTo>
                          <a:pt x="8891" y="18733"/>
                        </a:lnTo>
                        <a:lnTo>
                          <a:pt x="9379" y="18757"/>
                        </a:lnTo>
                        <a:lnTo>
                          <a:pt x="9868" y="18733"/>
                        </a:lnTo>
                        <a:lnTo>
                          <a:pt x="10332" y="18708"/>
                        </a:lnTo>
                        <a:lnTo>
                          <a:pt x="10796" y="18635"/>
                        </a:lnTo>
                        <a:lnTo>
                          <a:pt x="11260" y="18562"/>
                        </a:lnTo>
                        <a:lnTo>
                          <a:pt x="11724" y="18464"/>
                        </a:lnTo>
                        <a:lnTo>
                          <a:pt x="12163" y="18317"/>
                        </a:lnTo>
                        <a:lnTo>
                          <a:pt x="12603" y="18171"/>
                        </a:lnTo>
                        <a:lnTo>
                          <a:pt x="13018" y="18024"/>
                        </a:lnTo>
                        <a:lnTo>
                          <a:pt x="13433" y="17829"/>
                        </a:lnTo>
                        <a:lnTo>
                          <a:pt x="13848" y="17609"/>
                        </a:lnTo>
                        <a:lnTo>
                          <a:pt x="14239" y="17389"/>
                        </a:lnTo>
                        <a:lnTo>
                          <a:pt x="14630" y="17145"/>
                        </a:lnTo>
                        <a:lnTo>
                          <a:pt x="14996" y="16876"/>
                        </a:lnTo>
                        <a:lnTo>
                          <a:pt x="15338" y="16608"/>
                        </a:lnTo>
                        <a:lnTo>
                          <a:pt x="15680" y="16315"/>
                        </a:lnTo>
                        <a:lnTo>
                          <a:pt x="15998" y="15997"/>
                        </a:lnTo>
                        <a:lnTo>
                          <a:pt x="16315" y="15680"/>
                        </a:lnTo>
                        <a:lnTo>
                          <a:pt x="16608" y="15338"/>
                        </a:lnTo>
                        <a:lnTo>
                          <a:pt x="16877" y="14996"/>
                        </a:lnTo>
                        <a:lnTo>
                          <a:pt x="17146" y="14629"/>
                        </a:lnTo>
                        <a:lnTo>
                          <a:pt x="17390" y="14239"/>
                        </a:lnTo>
                        <a:lnTo>
                          <a:pt x="17610" y="13848"/>
                        </a:lnTo>
                        <a:lnTo>
                          <a:pt x="17829" y="13433"/>
                        </a:lnTo>
                        <a:lnTo>
                          <a:pt x="18025" y="13018"/>
                        </a:lnTo>
                        <a:lnTo>
                          <a:pt x="18171" y="12602"/>
                        </a:lnTo>
                        <a:lnTo>
                          <a:pt x="18318" y="12163"/>
                        </a:lnTo>
                        <a:lnTo>
                          <a:pt x="18464" y="11723"/>
                        </a:lnTo>
                        <a:lnTo>
                          <a:pt x="18562" y="11259"/>
                        </a:lnTo>
                        <a:lnTo>
                          <a:pt x="18635" y="10795"/>
                        </a:lnTo>
                        <a:lnTo>
                          <a:pt x="18709" y="10331"/>
                        </a:lnTo>
                        <a:lnTo>
                          <a:pt x="18733" y="9867"/>
                        </a:lnTo>
                        <a:lnTo>
                          <a:pt x="18758" y="9378"/>
                        </a:lnTo>
                        <a:lnTo>
                          <a:pt x="18733" y="8890"/>
                        </a:lnTo>
                        <a:lnTo>
                          <a:pt x="18709" y="8426"/>
                        </a:lnTo>
                        <a:lnTo>
                          <a:pt x="18635" y="7962"/>
                        </a:lnTo>
                        <a:lnTo>
                          <a:pt x="18562" y="7498"/>
                        </a:lnTo>
                        <a:lnTo>
                          <a:pt x="18464" y="7034"/>
                        </a:lnTo>
                        <a:lnTo>
                          <a:pt x="18318" y="6594"/>
                        </a:lnTo>
                        <a:lnTo>
                          <a:pt x="18171" y="6155"/>
                        </a:lnTo>
                        <a:lnTo>
                          <a:pt x="18025" y="5739"/>
                        </a:lnTo>
                        <a:lnTo>
                          <a:pt x="17829" y="5324"/>
                        </a:lnTo>
                        <a:lnTo>
                          <a:pt x="17610" y="4909"/>
                        </a:lnTo>
                        <a:lnTo>
                          <a:pt x="17390" y="4518"/>
                        </a:lnTo>
                        <a:lnTo>
                          <a:pt x="17146" y="4128"/>
                        </a:lnTo>
                        <a:lnTo>
                          <a:pt x="16877" y="3761"/>
                        </a:lnTo>
                        <a:lnTo>
                          <a:pt x="16608" y="3419"/>
                        </a:lnTo>
                        <a:lnTo>
                          <a:pt x="16315" y="3077"/>
                        </a:lnTo>
                        <a:lnTo>
                          <a:pt x="15998" y="2760"/>
                        </a:lnTo>
                        <a:lnTo>
                          <a:pt x="15680" y="2442"/>
                        </a:lnTo>
                        <a:lnTo>
                          <a:pt x="15338" y="2149"/>
                        </a:lnTo>
                        <a:lnTo>
                          <a:pt x="14996" y="1881"/>
                        </a:lnTo>
                        <a:lnTo>
                          <a:pt x="14630" y="1612"/>
                        </a:lnTo>
                        <a:lnTo>
                          <a:pt x="14239" y="1368"/>
                        </a:lnTo>
                        <a:lnTo>
                          <a:pt x="13848" y="1148"/>
                        </a:lnTo>
                        <a:lnTo>
                          <a:pt x="13433" y="928"/>
                        </a:lnTo>
                        <a:lnTo>
                          <a:pt x="13018" y="733"/>
                        </a:lnTo>
                        <a:lnTo>
                          <a:pt x="12603" y="586"/>
                        </a:lnTo>
                        <a:lnTo>
                          <a:pt x="12163" y="440"/>
                        </a:lnTo>
                        <a:lnTo>
                          <a:pt x="11724" y="293"/>
                        </a:lnTo>
                        <a:lnTo>
                          <a:pt x="11260" y="195"/>
                        </a:lnTo>
                        <a:lnTo>
                          <a:pt x="10796" y="122"/>
                        </a:lnTo>
                        <a:lnTo>
                          <a:pt x="10332" y="49"/>
                        </a:lnTo>
                        <a:lnTo>
                          <a:pt x="9868" y="24"/>
                        </a:lnTo>
                        <a:lnTo>
                          <a:pt x="937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9025" tIns="99025" rIns="99025" bIns="990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00" b="0" i="0" u="none" strike="noStrike" cap="none">
                      <a:solidFill>
                        <a:schemeClr val="lt1"/>
                      </a:solidFill>
                      <a:latin typeface="Tahoma"/>
                      <a:ea typeface="Tahoma"/>
                      <a:cs typeface="Tahoma"/>
                      <a:sym typeface="Tahoma"/>
                    </a:endParaRPr>
                  </a:p>
                </p:txBody>
              </p:sp>
              <p:cxnSp>
                <p:nvCxnSpPr>
                  <p:cNvPr id="106" name="Google Shape;106;p4"/>
                  <p:cNvCxnSpPr>
                    <a:stCxn id="79" idx="1"/>
                  </p:cNvCxnSpPr>
                  <p:nvPr/>
                </p:nvCxnSpPr>
                <p:spPr>
                  <a:xfrm rot="10800000">
                    <a:off x="6250845" y="4221508"/>
                    <a:ext cx="849600" cy="305100"/>
                  </a:xfrm>
                  <a:prstGeom prst="straightConnector1">
                    <a:avLst/>
                  </a:prstGeom>
                  <a:noFill/>
                  <a:ln w="19050" cap="rnd" cmpd="sng">
                    <a:solidFill>
                      <a:srgbClr val="FF0000"/>
                    </a:solidFill>
                    <a:prstDash val="dash"/>
                    <a:round/>
                    <a:headEnd type="none" w="sm" len="sm"/>
                    <a:tailEnd type="none" w="sm" len="sm"/>
                  </a:ln>
                </p:spPr>
              </p:cxnSp>
              <p:grpSp>
                <p:nvGrpSpPr>
                  <p:cNvPr id="107" name="Google Shape;107;p4"/>
                  <p:cNvGrpSpPr/>
                  <p:nvPr/>
                </p:nvGrpSpPr>
                <p:grpSpPr>
                  <a:xfrm>
                    <a:off x="3751076" y="1665707"/>
                    <a:ext cx="691509" cy="622615"/>
                    <a:chOff x="3751075" y="1665704"/>
                    <a:chExt cx="691510" cy="622615"/>
                  </a:xfrm>
                </p:grpSpPr>
                <p:sp>
                  <p:nvSpPr>
                    <p:cNvPr id="108" name="Google Shape;108;p4"/>
                    <p:cNvSpPr/>
                    <p:nvPr/>
                  </p:nvSpPr>
                  <p:spPr>
                    <a:xfrm>
                      <a:off x="3928042" y="2155241"/>
                      <a:ext cx="337575" cy="1330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38" h="3811" extrusionOk="0">
                          <a:moveTo>
                            <a:pt x="2956" y="1"/>
                          </a:moveTo>
                          <a:lnTo>
                            <a:pt x="2956" y="2956"/>
                          </a:lnTo>
                          <a:lnTo>
                            <a:pt x="685" y="2956"/>
                          </a:lnTo>
                          <a:lnTo>
                            <a:pt x="514" y="3005"/>
                          </a:lnTo>
                          <a:lnTo>
                            <a:pt x="367" y="3103"/>
                          </a:lnTo>
                          <a:lnTo>
                            <a:pt x="245" y="3200"/>
                          </a:lnTo>
                          <a:lnTo>
                            <a:pt x="147" y="3322"/>
                          </a:lnTo>
                          <a:lnTo>
                            <a:pt x="50" y="3469"/>
                          </a:lnTo>
                          <a:lnTo>
                            <a:pt x="1" y="3640"/>
                          </a:lnTo>
                          <a:lnTo>
                            <a:pt x="1" y="3811"/>
                          </a:lnTo>
                          <a:lnTo>
                            <a:pt x="9037" y="3811"/>
                          </a:lnTo>
                          <a:lnTo>
                            <a:pt x="9037" y="3640"/>
                          </a:lnTo>
                          <a:lnTo>
                            <a:pt x="8988" y="3469"/>
                          </a:lnTo>
                          <a:lnTo>
                            <a:pt x="8891" y="3322"/>
                          </a:lnTo>
                          <a:lnTo>
                            <a:pt x="8793" y="3200"/>
                          </a:lnTo>
                          <a:lnTo>
                            <a:pt x="8671" y="3103"/>
                          </a:lnTo>
                          <a:lnTo>
                            <a:pt x="8524" y="3005"/>
                          </a:lnTo>
                          <a:lnTo>
                            <a:pt x="8353" y="2956"/>
                          </a:lnTo>
                          <a:lnTo>
                            <a:pt x="6082" y="2956"/>
                          </a:lnTo>
                          <a:lnTo>
                            <a:pt x="6082" y="1"/>
                          </a:lnTo>
                          <a:close/>
                        </a:path>
                      </a:pathLst>
                    </a:custGeom>
                    <a:solidFill>
                      <a:srgbClr val="2E198C"/>
                    </a:solidFill>
                    <a:ln>
                      <a:noFill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  <p:sp>
                  <p:nvSpPr>
                    <p:cNvPr id="109" name="Google Shape;109;p4"/>
                    <p:cNvSpPr/>
                    <p:nvPr/>
                  </p:nvSpPr>
                  <p:spPr>
                    <a:xfrm>
                      <a:off x="3751075" y="1665704"/>
                      <a:ext cx="691510" cy="4708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14" h="13483" extrusionOk="0">
                          <a:moveTo>
                            <a:pt x="17048" y="1466"/>
                          </a:moveTo>
                          <a:lnTo>
                            <a:pt x="17048" y="12017"/>
                          </a:lnTo>
                          <a:lnTo>
                            <a:pt x="1466" y="12017"/>
                          </a:lnTo>
                          <a:lnTo>
                            <a:pt x="1466" y="1466"/>
                          </a:lnTo>
                          <a:close/>
                          <a:moveTo>
                            <a:pt x="391" y="1"/>
                          </a:moveTo>
                          <a:lnTo>
                            <a:pt x="318" y="50"/>
                          </a:lnTo>
                          <a:lnTo>
                            <a:pt x="220" y="74"/>
                          </a:lnTo>
                          <a:lnTo>
                            <a:pt x="147" y="148"/>
                          </a:lnTo>
                          <a:lnTo>
                            <a:pt x="98" y="221"/>
                          </a:lnTo>
                          <a:lnTo>
                            <a:pt x="49" y="294"/>
                          </a:lnTo>
                          <a:lnTo>
                            <a:pt x="25" y="392"/>
                          </a:lnTo>
                          <a:lnTo>
                            <a:pt x="1" y="489"/>
                          </a:lnTo>
                          <a:lnTo>
                            <a:pt x="1" y="12994"/>
                          </a:lnTo>
                          <a:lnTo>
                            <a:pt x="25" y="13092"/>
                          </a:lnTo>
                          <a:lnTo>
                            <a:pt x="49" y="13189"/>
                          </a:lnTo>
                          <a:lnTo>
                            <a:pt x="98" y="13263"/>
                          </a:lnTo>
                          <a:lnTo>
                            <a:pt x="147" y="13336"/>
                          </a:lnTo>
                          <a:lnTo>
                            <a:pt x="220" y="13409"/>
                          </a:lnTo>
                          <a:lnTo>
                            <a:pt x="318" y="13434"/>
                          </a:lnTo>
                          <a:lnTo>
                            <a:pt x="391" y="13483"/>
                          </a:lnTo>
                          <a:lnTo>
                            <a:pt x="18123" y="13483"/>
                          </a:lnTo>
                          <a:lnTo>
                            <a:pt x="18196" y="13434"/>
                          </a:lnTo>
                          <a:lnTo>
                            <a:pt x="18293" y="13409"/>
                          </a:lnTo>
                          <a:lnTo>
                            <a:pt x="18367" y="13336"/>
                          </a:lnTo>
                          <a:lnTo>
                            <a:pt x="18416" y="13263"/>
                          </a:lnTo>
                          <a:lnTo>
                            <a:pt x="18464" y="13189"/>
                          </a:lnTo>
                          <a:lnTo>
                            <a:pt x="18489" y="13092"/>
                          </a:lnTo>
                          <a:lnTo>
                            <a:pt x="18513" y="12994"/>
                          </a:lnTo>
                          <a:lnTo>
                            <a:pt x="18513" y="489"/>
                          </a:lnTo>
                          <a:lnTo>
                            <a:pt x="18489" y="392"/>
                          </a:lnTo>
                          <a:lnTo>
                            <a:pt x="18464" y="294"/>
                          </a:lnTo>
                          <a:lnTo>
                            <a:pt x="18416" y="221"/>
                          </a:lnTo>
                          <a:lnTo>
                            <a:pt x="18367" y="148"/>
                          </a:lnTo>
                          <a:lnTo>
                            <a:pt x="18293" y="74"/>
                          </a:lnTo>
                          <a:lnTo>
                            <a:pt x="18196" y="50"/>
                          </a:lnTo>
                          <a:lnTo>
                            <a:pt x="18123" y="1"/>
                          </a:lnTo>
                          <a:close/>
                        </a:path>
                      </a:pathLst>
                    </a:custGeom>
                    <a:solidFill>
                      <a:srgbClr val="2E198C"/>
                    </a:solidFill>
                    <a:ln>
                      <a:noFill/>
                    </a:ln>
                  </p:spPr>
                  <p:txBody>
                    <a:bodyPr spcFirstLastPara="1" wrap="square" lIns="99025" tIns="99025" rIns="99025" bIns="990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>
                        <a:solidFill>
                          <a:srgbClr val="000000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p:txBody>
                </p:sp>
              </p:grpSp>
              <p:sp>
                <p:nvSpPr>
                  <p:cNvPr id="110" name="Google Shape;110;p4"/>
                  <p:cNvSpPr txBox="1"/>
                  <p:nvPr/>
                </p:nvSpPr>
                <p:spPr>
                  <a:xfrm>
                    <a:off x="3807468" y="1784639"/>
                    <a:ext cx="594409" cy="23648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ko-KR" sz="1200" b="1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rPr>
                      <a:t>USER</a:t>
                    </a:r>
                    <a:endParaRPr sz="1200" b="1" i="0" u="none" strike="noStrike" cap="none">
                      <a:solidFill>
                        <a:schemeClr val="dk1"/>
                      </a:solidFill>
                      <a:latin typeface="Tahoma"/>
                      <a:ea typeface="Tahoma"/>
                      <a:cs typeface="Tahoma"/>
                      <a:sym typeface="Tahoma"/>
                    </a:endParaRPr>
                  </a:p>
                </p:txBody>
              </p:sp>
              <p:sp>
                <p:nvSpPr>
                  <p:cNvPr id="111" name="Google Shape;111;p4"/>
                  <p:cNvSpPr txBox="1"/>
                  <p:nvPr/>
                </p:nvSpPr>
                <p:spPr>
                  <a:xfrm>
                    <a:off x="6183593" y="1861950"/>
                    <a:ext cx="786172" cy="44669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ko-KR" sz="1400" b="1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rPr>
                      <a:t>Normal</a:t>
                    </a:r>
                    <a:endParaRPr/>
                  </a:p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ko-KR" sz="1400" b="1" i="0" u="none" strike="noStrike" cap="none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rPr>
                      <a:t>Scripts</a:t>
                    </a:r>
                    <a:endParaRPr sz="1400" b="1" i="0" u="none" strike="noStrike" cap="none">
                      <a:solidFill>
                        <a:schemeClr val="dk1"/>
                      </a:solidFill>
                      <a:latin typeface="Tahoma"/>
                      <a:ea typeface="Tahoma"/>
                      <a:cs typeface="Tahoma"/>
                      <a:sym typeface="Tahoma"/>
                    </a:endParaRPr>
                  </a:p>
                </p:txBody>
              </p:sp>
            </p:grpSp>
            <p:sp>
              <p:nvSpPr>
                <p:cNvPr id="112" name="Google Shape;112;p4"/>
                <p:cNvSpPr/>
                <p:nvPr/>
              </p:nvSpPr>
              <p:spPr>
                <a:xfrm>
                  <a:off x="8240281" y="3673264"/>
                  <a:ext cx="1843493" cy="555816"/>
                </a:xfrm>
                <a:prstGeom prst="wedgeRoundRectCallout">
                  <a:avLst>
                    <a:gd name="adj1" fmla="val -51436"/>
                    <a:gd name="adj2" fmla="val 101617"/>
                    <a:gd name="adj3" fmla="val 16667"/>
                  </a:avLst>
                </a:prstGeom>
                <a:solidFill>
                  <a:schemeClr val="accent6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-KR" sz="1400" b="1" i="0" u="none" strike="noStrike" cap="none">
                      <a:solidFill>
                        <a:schemeClr val="dk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PC</a:t>
                  </a:r>
                  <a:endParaRPr/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-KR" sz="1000">
                      <a:solidFill>
                        <a:srgbClr val="FF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Внедрение вредоносных программ</a:t>
                  </a:r>
                  <a:endParaRPr sz="1000" b="0" i="0" u="none" strike="noStrike" cap="none">
                    <a:solidFill>
                      <a:srgbClr val="FF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113" name="Google Shape;113;p4"/>
                <p:cNvSpPr/>
                <p:nvPr/>
              </p:nvSpPr>
              <p:spPr>
                <a:xfrm>
                  <a:off x="8269219" y="2327369"/>
                  <a:ext cx="1843492" cy="675930"/>
                </a:xfrm>
                <a:prstGeom prst="wedgeRoundRectCallout">
                  <a:avLst>
                    <a:gd name="adj1" fmla="val -55193"/>
                    <a:gd name="adj2" fmla="val 83639"/>
                    <a:gd name="adj3" fmla="val 16667"/>
                  </a:avLst>
                </a:prstGeom>
                <a:solidFill>
                  <a:schemeClr val="accent6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-KR" sz="1400" b="1" i="0" u="none" strike="noStrike" cap="none">
                      <a:solidFill>
                        <a:schemeClr val="dk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Web Server</a:t>
                  </a:r>
                  <a:endParaRPr sz="1400" b="1" i="0" u="none" strike="noStrike" cap="non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-KR" sz="1000">
                      <a:solidFill>
                        <a:srgbClr val="FF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Порча веб-страниц и</a:t>
                  </a:r>
                  <a:endParaRPr sz="1000">
                    <a:solidFill>
                      <a:srgbClr val="FF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-KR" sz="1000">
                      <a:solidFill>
                        <a:srgbClr val="FF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несанкционированная передача</a:t>
                  </a:r>
                  <a:endParaRPr sz="1000">
                    <a:solidFill>
                      <a:srgbClr val="FF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114" name="Google Shape;114;p4"/>
                <p:cNvSpPr/>
                <p:nvPr/>
              </p:nvSpPr>
              <p:spPr>
                <a:xfrm>
                  <a:off x="8240281" y="1100941"/>
                  <a:ext cx="1843492" cy="675930"/>
                </a:xfrm>
                <a:prstGeom prst="wedgeRoundRectCallout">
                  <a:avLst>
                    <a:gd name="adj1" fmla="val -53094"/>
                    <a:gd name="adj2" fmla="val 107744"/>
                    <a:gd name="adj3" fmla="val 16667"/>
                  </a:avLst>
                </a:prstGeom>
                <a:solidFill>
                  <a:schemeClr val="accent6">
                    <a:alpha val="49803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-KR" sz="1400" b="1" i="0" u="none" strike="noStrike" cap="none">
                      <a:solidFill>
                        <a:schemeClr val="dk1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DB Server</a:t>
                  </a:r>
                  <a:endParaRPr sz="1400" b="1" i="0" u="none" strike="noStrike" cap="none">
                    <a:solidFill>
                      <a:schemeClr val="dk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ko-KR" sz="1000">
                      <a:solidFill>
                        <a:srgbClr val="FF0000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Кража данных</a:t>
                  </a:r>
                  <a:endParaRPr sz="1000" b="0" i="0" u="none" strike="noStrike" cap="none">
                    <a:solidFill>
                      <a:srgbClr val="FF0000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grpSp>
            <p:nvGrpSpPr>
              <p:cNvPr id="115" name="Google Shape;115;p4"/>
              <p:cNvGrpSpPr/>
              <p:nvPr/>
            </p:nvGrpSpPr>
            <p:grpSpPr>
              <a:xfrm>
                <a:off x="4204581" y="5266100"/>
                <a:ext cx="657513" cy="482899"/>
                <a:chOff x="5393523" y="3556945"/>
                <a:chExt cx="747700" cy="666978"/>
              </a:xfrm>
            </p:grpSpPr>
            <p:sp>
              <p:nvSpPr>
                <p:cNvPr id="116" name="Google Shape;116;p4"/>
                <p:cNvSpPr/>
                <p:nvPr/>
              </p:nvSpPr>
              <p:spPr>
                <a:xfrm>
                  <a:off x="5697375" y="4013698"/>
                  <a:ext cx="134918" cy="126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4" h="3398" extrusionOk="0">
                      <a:moveTo>
                        <a:pt x="1830" y="1132"/>
                      </a:moveTo>
                      <a:cubicBezTo>
                        <a:pt x="2122" y="1132"/>
                        <a:pt x="2401" y="1358"/>
                        <a:pt x="2401" y="1701"/>
                      </a:cubicBezTo>
                      <a:cubicBezTo>
                        <a:pt x="2401" y="2012"/>
                        <a:pt x="2147" y="2266"/>
                        <a:pt x="1833" y="2266"/>
                      </a:cubicBezTo>
                      <a:cubicBezTo>
                        <a:pt x="1329" y="2266"/>
                        <a:pt x="1076" y="1656"/>
                        <a:pt x="1432" y="1299"/>
                      </a:cubicBezTo>
                      <a:cubicBezTo>
                        <a:pt x="1548" y="1184"/>
                        <a:pt x="1691" y="1132"/>
                        <a:pt x="1830" y="1132"/>
                      </a:cubicBezTo>
                      <a:close/>
                      <a:moveTo>
                        <a:pt x="1833" y="1"/>
                      </a:moveTo>
                      <a:cubicBezTo>
                        <a:pt x="1145" y="1"/>
                        <a:pt x="526" y="415"/>
                        <a:pt x="263" y="1049"/>
                      </a:cubicBezTo>
                      <a:cubicBezTo>
                        <a:pt x="1" y="1683"/>
                        <a:pt x="146" y="2414"/>
                        <a:pt x="632" y="2900"/>
                      </a:cubicBezTo>
                      <a:cubicBezTo>
                        <a:pt x="957" y="3225"/>
                        <a:pt x="1391" y="3397"/>
                        <a:pt x="1833" y="3397"/>
                      </a:cubicBezTo>
                      <a:cubicBezTo>
                        <a:pt x="2052" y="3397"/>
                        <a:pt x="2273" y="3355"/>
                        <a:pt x="2483" y="3268"/>
                      </a:cubicBezTo>
                      <a:cubicBezTo>
                        <a:pt x="3117" y="3005"/>
                        <a:pt x="3533" y="2386"/>
                        <a:pt x="3533" y="1701"/>
                      </a:cubicBezTo>
                      <a:cubicBezTo>
                        <a:pt x="3530" y="762"/>
                        <a:pt x="2772" y="1"/>
                        <a:pt x="1833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9025" tIns="99025" rIns="99025" bIns="990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0" i="0" u="none" strike="noStrike" cap="none">
                    <a:solidFill>
                      <a:srgbClr val="435D74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117" name="Google Shape;117;p4"/>
                <p:cNvSpPr/>
                <p:nvPr/>
              </p:nvSpPr>
              <p:spPr>
                <a:xfrm>
                  <a:off x="5702567" y="3677443"/>
                  <a:ext cx="129726" cy="294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" h="7930" extrusionOk="0">
                      <a:moveTo>
                        <a:pt x="1697" y="1133"/>
                      </a:moveTo>
                      <a:cubicBezTo>
                        <a:pt x="2011" y="1133"/>
                        <a:pt x="2265" y="1387"/>
                        <a:pt x="2265" y="1701"/>
                      </a:cubicBezTo>
                      <a:lnTo>
                        <a:pt x="2265" y="6230"/>
                      </a:lnTo>
                      <a:cubicBezTo>
                        <a:pt x="2265" y="6544"/>
                        <a:pt x="2011" y="6797"/>
                        <a:pt x="1697" y="6797"/>
                      </a:cubicBezTo>
                      <a:cubicBezTo>
                        <a:pt x="1383" y="6797"/>
                        <a:pt x="1133" y="6544"/>
                        <a:pt x="1133" y="6230"/>
                      </a:cubicBezTo>
                      <a:lnTo>
                        <a:pt x="1133" y="1701"/>
                      </a:lnTo>
                      <a:cubicBezTo>
                        <a:pt x="1133" y="1387"/>
                        <a:pt x="1383" y="1133"/>
                        <a:pt x="1697" y="1133"/>
                      </a:cubicBezTo>
                      <a:close/>
                      <a:moveTo>
                        <a:pt x="1697" y="1"/>
                      </a:moveTo>
                      <a:cubicBezTo>
                        <a:pt x="758" y="1"/>
                        <a:pt x="1" y="762"/>
                        <a:pt x="1" y="1701"/>
                      </a:cubicBezTo>
                      <a:lnTo>
                        <a:pt x="1" y="6233"/>
                      </a:lnTo>
                      <a:cubicBezTo>
                        <a:pt x="1" y="7169"/>
                        <a:pt x="758" y="7930"/>
                        <a:pt x="1697" y="7930"/>
                      </a:cubicBezTo>
                      <a:cubicBezTo>
                        <a:pt x="2636" y="7930"/>
                        <a:pt x="3397" y="7169"/>
                        <a:pt x="3397" y="6233"/>
                      </a:cubicBezTo>
                      <a:lnTo>
                        <a:pt x="3397" y="1701"/>
                      </a:lnTo>
                      <a:cubicBezTo>
                        <a:pt x="3397" y="762"/>
                        <a:pt x="2636" y="1"/>
                        <a:pt x="1697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9025" tIns="99025" rIns="99025" bIns="990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0" i="0" u="none" strike="noStrike" cap="none">
                    <a:solidFill>
                      <a:srgbClr val="435D74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118" name="Google Shape;118;p4"/>
                <p:cNvSpPr/>
                <p:nvPr/>
              </p:nvSpPr>
              <p:spPr>
                <a:xfrm>
                  <a:off x="5393523" y="3556945"/>
                  <a:ext cx="747700" cy="666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85" h="17967" extrusionOk="0">
                      <a:moveTo>
                        <a:pt x="9792" y="1132"/>
                      </a:moveTo>
                      <a:cubicBezTo>
                        <a:pt x="10374" y="1132"/>
                        <a:pt x="10955" y="1424"/>
                        <a:pt x="11278" y="2009"/>
                      </a:cubicBezTo>
                      <a:lnTo>
                        <a:pt x="18111" y="14313"/>
                      </a:lnTo>
                      <a:cubicBezTo>
                        <a:pt x="18404" y="14838"/>
                        <a:pt x="18395" y="15481"/>
                        <a:pt x="18087" y="15998"/>
                      </a:cubicBezTo>
                      <a:cubicBezTo>
                        <a:pt x="17786" y="16518"/>
                        <a:pt x="17232" y="16834"/>
                        <a:pt x="16634" y="16834"/>
                      </a:cubicBezTo>
                      <a:cubicBezTo>
                        <a:pt x="16631" y="16834"/>
                        <a:pt x="16628" y="16834"/>
                        <a:pt x="16625" y="16834"/>
                      </a:cubicBezTo>
                      <a:lnTo>
                        <a:pt x="2962" y="16834"/>
                      </a:lnTo>
                      <a:cubicBezTo>
                        <a:pt x="1667" y="16834"/>
                        <a:pt x="849" y="15445"/>
                        <a:pt x="1474" y="14313"/>
                      </a:cubicBezTo>
                      <a:lnTo>
                        <a:pt x="8307" y="2009"/>
                      </a:lnTo>
                      <a:cubicBezTo>
                        <a:pt x="8630" y="1424"/>
                        <a:pt x="9211" y="1132"/>
                        <a:pt x="9792" y="1132"/>
                      </a:cubicBezTo>
                      <a:close/>
                      <a:moveTo>
                        <a:pt x="9792" y="1"/>
                      </a:moveTo>
                      <a:cubicBezTo>
                        <a:pt x="8763" y="1"/>
                        <a:pt x="7815" y="559"/>
                        <a:pt x="7317" y="1462"/>
                      </a:cubicBezTo>
                      <a:lnTo>
                        <a:pt x="483" y="13766"/>
                      </a:lnTo>
                      <a:cubicBezTo>
                        <a:pt x="0" y="14642"/>
                        <a:pt x="15" y="15711"/>
                        <a:pt x="523" y="16574"/>
                      </a:cubicBezTo>
                      <a:cubicBezTo>
                        <a:pt x="1033" y="17435"/>
                        <a:pt x="1960" y="17966"/>
                        <a:pt x="2962" y="17966"/>
                      </a:cubicBezTo>
                      <a:lnTo>
                        <a:pt x="16625" y="17966"/>
                      </a:lnTo>
                      <a:cubicBezTo>
                        <a:pt x="17625" y="17966"/>
                        <a:pt x="18555" y="17435"/>
                        <a:pt x="19062" y="16574"/>
                      </a:cubicBezTo>
                      <a:cubicBezTo>
                        <a:pt x="19572" y="15711"/>
                        <a:pt x="19585" y="14642"/>
                        <a:pt x="19101" y="13766"/>
                      </a:cubicBezTo>
                      <a:lnTo>
                        <a:pt x="12271" y="1462"/>
                      </a:lnTo>
                      <a:cubicBezTo>
                        <a:pt x="11770" y="559"/>
                        <a:pt x="10822" y="1"/>
                        <a:pt x="9792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txBody>
                <a:bodyPr spcFirstLastPara="1" wrap="square" lIns="99025" tIns="99025" rIns="99025" bIns="990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000" b="0" i="0" u="none" strike="noStrike" cap="none">
                    <a:solidFill>
                      <a:srgbClr val="435D74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" name="Google Shape;123;p5"/>
          <p:cNvGraphicFramePr/>
          <p:nvPr/>
        </p:nvGraphicFramePr>
        <p:xfrm>
          <a:off x="604817" y="1245460"/>
          <a:ext cx="8073000" cy="4960555"/>
        </p:xfrm>
        <a:graphic>
          <a:graphicData uri="http://schemas.openxmlformats.org/drawingml/2006/table">
            <a:tbl>
              <a:tblPr firstRow="1" bandRow="1">
                <a:noFill/>
                <a:tableStyleId>{5F7306C2-4819-4168-B389-A63CAE886398}</a:tableStyleId>
              </a:tblPr>
              <a:tblGrid>
                <a:gridCol w="1514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58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6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b="1">
                          <a:solidFill>
                            <a:srgbClr val="3B3B3B"/>
                          </a:solidFill>
                        </a:rPr>
                        <a:t>системная команда</a:t>
                      </a:r>
                      <a:endParaRPr b="1">
                        <a:solidFill>
                          <a:srgbClr val="3B3B3B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3B3B3B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Получение системной информации и выключение</a:t>
                      </a:r>
                      <a:endParaRPr/>
                    </a:p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Остановить/удалить определенные программы (антивирусное программное обеспечение) и т. д.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b="1">
                          <a:solidFill>
                            <a:srgbClr val="3B3B3B"/>
                          </a:solidFill>
                        </a:rPr>
                        <a:t>сетевые команды</a:t>
                      </a:r>
                      <a:endParaRPr b="1">
                        <a:solidFill>
                          <a:srgbClr val="3B3B3B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3B3B3B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Сканер портов</a:t>
                      </a:r>
                      <a:endParaRPr/>
                    </a:p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Доступ к TELNET, SSH и FTP (с доступом к внутренней сети)</a:t>
                      </a:r>
                      <a:endParaRPr sz="1400" b="0" i="0" u="none" strike="noStrike" cap="none">
                        <a:solidFill>
                          <a:srgbClr val="0C0C0C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500"/>
                        <a:buFont typeface="Arial"/>
                        <a:buNone/>
                      </a:pPr>
                      <a:r>
                        <a:rPr lang="ko-KR" sz="500" b="1" i="0" u="none" strike="noStrike" cap="none">
                          <a:solidFill>
                            <a:srgbClr val="3B3B3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r>
                        <a:rPr lang="ko-KR" sz="1400" b="1" i="0" u="none" strike="noStrike" cap="none">
                          <a:solidFill>
                            <a:srgbClr val="3B3B3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Доступ к DB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i="0" u="none" strike="noStrike" cap="none">
                        <a:solidFill>
                          <a:srgbClr val="3B3B3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2476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</a:t>
                      </a:r>
                      <a:r>
                        <a:rPr lang="ko-KR">
                          <a:solidFill>
                            <a:schemeClr val="dk1"/>
                          </a:solidFill>
                        </a:rPr>
                        <a:t>Утечки данных, изменения данных и удаление данных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3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b="1">
                          <a:solidFill>
                            <a:srgbClr val="3B3B3B"/>
                          </a:solidFill>
                        </a:rPr>
                        <a:t>Система </a:t>
                      </a:r>
                      <a:endParaRPr b="1">
                        <a:solidFill>
                          <a:srgbClr val="3B3B3B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b="1">
                          <a:solidFill>
                            <a:srgbClr val="3B3B3B"/>
                          </a:solidFill>
                        </a:rPr>
                        <a:t>Доступ к файлам</a:t>
                      </a:r>
                      <a:endParaRPr b="1">
                        <a:solidFill>
                          <a:srgbClr val="3B3B3B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Загрузка инструментов для взлома (журнал ключей, черный ход)</a:t>
                      </a:r>
                      <a:endParaRPr/>
                    </a:p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Модификация файлов (внедрение вредоносных программ)</a:t>
                      </a:r>
                      <a:endParaRPr/>
                    </a:p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Удаление системных файлов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Просмотр всех системных каталогов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35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b="1">
                          <a:solidFill>
                            <a:srgbClr val="3B3B3B"/>
                          </a:solidFill>
                        </a:rPr>
                        <a:t>Пользовательский ПК</a:t>
                      </a:r>
                      <a:endParaRPr sz="1400" b="1" i="0" u="none" strike="noStrike" cap="none">
                        <a:solidFill>
                          <a:srgbClr val="3B3B3B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Заражение вредоносным ПО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Утечка данных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Утечка информации администратора о доступе к основной системе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457200" marR="0" lvl="0" indent="-38100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ko-KR">
                          <a:solidFill>
                            <a:schemeClr val="dk1"/>
                          </a:solidFill>
                        </a:rPr>
                        <a:t>Спровоцировать DDoS-атаку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4" name="Google Shape;124;p5"/>
          <p:cNvSpPr txBox="1"/>
          <p:nvPr/>
        </p:nvSpPr>
        <p:spPr>
          <a:xfrm>
            <a:off x="604817" y="397629"/>
            <a:ext cx="7341923" cy="5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ko-KR" sz="3200" b="1">
                <a:solidFill>
                  <a:schemeClr val="dk1"/>
                </a:solidFill>
              </a:rPr>
              <a:t>Опасности веб-оболочек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/>
          <p:nvPr/>
        </p:nvSpPr>
        <p:spPr>
          <a:xfrm>
            <a:off x="573337" y="3449608"/>
            <a:ext cx="42952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95272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rgbClr val="3B3B3B"/>
                </a:solidFill>
              </a:rPr>
              <a:t>Внешние атаки</a:t>
            </a:r>
            <a:endParaRPr sz="1800" b="1" i="0" u="none" strike="noStrike" cap="non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6425574" y="3434299"/>
            <a:ext cx="28075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76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>
                <a:solidFill>
                  <a:srgbClr val="3B3B3B"/>
                </a:solidFill>
              </a:rPr>
              <a:t>Внутренние атаки</a:t>
            </a:r>
            <a:endParaRPr sz="1800" b="1" i="0" u="none" strike="noStrike" cap="non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/>
          <p:nvPr/>
        </p:nvSpPr>
        <p:spPr>
          <a:xfrm rot="2093827">
            <a:off x="6229925" y="1774743"/>
            <a:ext cx="1788921" cy="1289881"/>
          </a:xfrm>
          <a:custGeom>
            <a:avLst/>
            <a:gdLst/>
            <a:ahLst/>
            <a:cxnLst/>
            <a:rect l="l" t="t" r="r" b="b"/>
            <a:pathLst>
              <a:path w="2085275" h="1317445" extrusionOk="0">
                <a:moveTo>
                  <a:pt x="3010" y="1317446"/>
                </a:moveTo>
                <a:cubicBezTo>
                  <a:pt x="2013" y="1317446"/>
                  <a:pt x="1037" y="1316947"/>
                  <a:pt x="455" y="1316034"/>
                </a:cubicBezTo>
                <a:cubicBezTo>
                  <a:pt x="-417" y="1314621"/>
                  <a:pt x="-2" y="1312752"/>
                  <a:pt x="1411" y="1311859"/>
                </a:cubicBezTo>
                <a:lnTo>
                  <a:pt x="2080667" y="464"/>
                </a:lnTo>
                <a:cubicBezTo>
                  <a:pt x="2082079" y="-429"/>
                  <a:pt x="2083928" y="7"/>
                  <a:pt x="2084821" y="1420"/>
                </a:cubicBezTo>
                <a:cubicBezTo>
                  <a:pt x="2085693" y="2832"/>
                  <a:pt x="2085277" y="4701"/>
                  <a:pt x="2083865" y="5594"/>
                </a:cubicBezTo>
                <a:lnTo>
                  <a:pt x="4609" y="1316989"/>
                </a:lnTo>
                <a:cubicBezTo>
                  <a:pt x="4111" y="1317300"/>
                  <a:pt x="3550" y="1317446"/>
                  <a:pt x="3010" y="1317446"/>
                </a:cubicBezTo>
                <a:close/>
              </a:path>
            </a:pathLst>
          </a:custGeom>
          <a:solidFill>
            <a:srgbClr val="A6B3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6"/>
          <p:cNvSpPr/>
          <p:nvPr/>
        </p:nvSpPr>
        <p:spPr>
          <a:xfrm rot="1181525">
            <a:off x="2003817" y="1914722"/>
            <a:ext cx="3112497" cy="1127530"/>
          </a:xfrm>
          <a:custGeom>
            <a:avLst/>
            <a:gdLst/>
            <a:ahLst/>
            <a:cxnLst/>
            <a:rect l="l" t="t" r="r" b="b"/>
            <a:pathLst>
              <a:path w="2812985" h="1765116" extrusionOk="0">
                <a:moveTo>
                  <a:pt x="4067" y="1765116"/>
                </a:moveTo>
                <a:cubicBezTo>
                  <a:pt x="2717" y="1765116"/>
                  <a:pt x="1387" y="1764431"/>
                  <a:pt x="619" y="1763206"/>
                </a:cubicBezTo>
                <a:cubicBezTo>
                  <a:pt x="-565" y="1761316"/>
                  <a:pt x="-4" y="1758803"/>
                  <a:pt x="1907" y="1757619"/>
                </a:cubicBezTo>
                <a:lnTo>
                  <a:pt x="2806780" y="619"/>
                </a:lnTo>
                <a:cubicBezTo>
                  <a:pt x="2808670" y="-565"/>
                  <a:pt x="2811183" y="-4"/>
                  <a:pt x="2812367" y="1906"/>
                </a:cubicBezTo>
                <a:cubicBezTo>
                  <a:pt x="2813550" y="3797"/>
                  <a:pt x="2812990" y="6310"/>
                  <a:pt x="2811079" y="7494"/>
                </a:cubicBezTo>
                <a:lnTo>
                  <a:pt x="6227" y="1764493"/>
                </a:lnTo>
                <a:cubicBezTo>
                  <a:pt x="5541" y="1764909"/>
                  <a:pt x="4814" y="1765116"/>
                  <a:pt x="4067" y="1765116"/>
                </a:cubicBezTo>
                <a:close/>
              </a:path>
            </a:pathLst>
          </a:custGeom>
          <a:solidFill>
            <a:srgbClr val="A6B3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 txBox="1"/>
          <p:nvPr/>
        </p:nvSpPr>
        <p:spPr>
          <a:xfrm rot="-1964603">
            <a:off x="1672911" y="2736683"/>
            <a:ext cx="64472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Hacker </a:t>
            </a:r>
            <a:br>
              <a:rPr lang="ko-KR" sz="1000" b="1" i="0" u="none" strike="noStrike" cap="none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ko-KR" sz="1000" b="1" i="0" u="none" strike="noStrike" cap="none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PC</a:t>
            </a:r>
            <a:endParaRPr/>
          </a:p>
        </p:txBody>
      </p:sp>
      <p:sp>
        <p:nvSpPr>
          <p:cNvPr id="134" name="Google Shape;134;p6"/>
          <p:cNvSpPr txBox="1"/>
          <p:nvPr/>
        </p:nvSpPr>
        <p:spPr>
          <a:xfrm rot="-1801607">
            <a:off x="7952354" y="2535615"/>
            <a:ext cx="170734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i="0" u="none" strike="noStrike" cap="none">
              <a:solidFill>
                <a:srgbClr val="20202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000" b="1" i="0" u="none" strike="noStrike" cap="none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User PC</a:t>
            </a:r>
            <a:endParaRPr/>
          </a:p>
        </p:txBody>
      </p:sp>
      <p:grpSp>
        <p:nvGrpSpPr>
          <p:cNvPr id="135" name="Google Shape;135;p6"/>
          <p:cNvGrpSpPr/>
          <p:nvPr/>
        </p:nvGrpSpPr>
        <p:grpSpPr>
          <a:xfrm>
            <a:off x="415349" y="1182509"/>
            <a:ext cx="9362109" cy="2177238"/>
            <a:chOff x="415349" y="1182509"/>
            <a:chExt cx="9362109" cy="2177238"/>
          </a:xfrm>
        </p:grpSpPr>
        <p:sp>
          <p:nvSpPr>
            <p:cNvPr id="136" name="Google Shape;136;p6"/>
            <p:cNvSpPr/>
            <p:nvPr/>
          </p:nvSpPr>
          <p:spPr>
            <a:xfrm>
              <a:off x="415349" y="1182509"/>
              <a:ext cx="9362109" cy="2168389"/>
            </a:xfrm>
            <a:prstGeom prst="rect">
              <a:avLst/>
            </a:prstGeom>
            <a:noFill/>
            <a:ln w="9525" cap="flat" cmpd="sng">
              <a:solidFill>
                <a:srgbClr val="BABAB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643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https://tr.myservername.com/differences-between-sast</a:t>
              </a:r>
              <a:endParaRPr/>
            </a:p>
          </p:txBody>
        </p:sp>
        <p:cxnSp>
          <p:nvCxnSpPr>
            <p:cNvPr id="137" name="Google Shape;137;p6"/>
            <p:cNvCxnSpPr/>
            <p:nvPr/>
          </p:nvCxnSpPr>
          <p:spPr>
            <a:xfrm rot="10800000" flipH="1">
              <a:off x="1640034" y="2306168"/>
              <a:ext cx="2838997" cy="12305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138" name="Google Shape;138;p6"/>
            <p:cNvGrpSpPr/>
            <p:nvPr/>
          </p:nvGrpSpPr>
          <p:grpSpPr>
            <a:xfrm flipH="1">
              <a:off x="4348014" y="1876112"/>
              <a:ext cx="2043600" cy="1214764"/>
              <a:chOff x="3877696" y="2271463"/>
              <a:chExt cx="2043600" cy="1214764"/>
            </a:xfrm>
          </p:grpSpPr>
          <p:sp>
            <p:nvSpPr>
              <p:cNvPr id="139" name="Google Shape;139;p6"/>
              <p:cNvSpPr/>
              <p:nvPr/>
            </p:nvSpPr>
            <p:spPr>
              <a:xfrm>
                <a:off x="3877696" y="2271463"/>
                <a:ext cx="2043600" cy="1214764"/>
              </a:xfrm>
              <a:custGeom>
                <a:avLst/>
                <a:gdLst/>
                <a:ahLst/>
                <a:cxnLst/>
                <a:rect l="l" t="t" r="r" b="b"/>
                <a:pathLst>
                  <a:path w="2043600" h="1214764" extrusionOk="0">
                    <a:moveTo>
                      <a:pt x="2022369" y="366916"/>
                    </a:moveTo>
                    <a:lnTo>
                      <a:pt x="1587331" y="626728"/>
                    </a:lnTo>
                    <a:lnTo>
                      <a:pt x="636348" y="1198050"/>
                    </a:lnTo>
                    <a:cubicBezTo>
                      <a:pt x="601042" y="1219191"/>
                      <a:pt x="557057" y="1220347"/>
                      <a:pt x="520659" y="1201118"/>
                    </a:cubicBezTo>
                    <a:lnTo>
                      <a:pt x="23248" y="926385"/>
                    </a:lnTo>
                    <a:cubicBezTo>
                      <a:pt x="-6825" y="910498"/>
                      <a:pt x="-7960" y="868299"/>
                      <a:pt x="21231" y="850835"/>
                    </a:cubicBezTo>
                    <a:lnTo>
                      <a:pt x="974694" y="278043"/>
                    </a:lnTo>
                    <a:lnTo>
                      <a:pt x="1412211" y="16718"/>
                    </a:lnTo>
                    <a:cubicBezTo>
                      <a:pt x="1447937" y="-4655"/>
                      <a:pt x="1492468" y="-5601"/>
                      <a:pt x="1529056" y="14259"/>
                    </a:cubicBezTo>
                    <a:lnTo>
                      <a:pt x="2020792" y="291598"/>
                    </a:lnTo>
                    <a:cubicBezTo>
                      <a:pt x="2050487" y="307716"/>
                      <a:pt x="2051370" y="349558"/>
                      <a:pt x="2022369" y="366916"/>
                    </a:cubicBezTo>
                    <a:close/>
                  </a:path>
                </a:pathLst>
              </a:custGeom>
              <a:solidFill>
                <a:srgbClr val="FFFFFF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3880484" y="2273054"/>
                <a:ext cx="2038156" cy="1211355"/>
              </a:xfrm>
              <a:custGeom>
                <a:avLst/>
                <a:gdLst/>
                <a:ahLst/>
                <a:cxnLst/>
                <a:rect l="l" t="t" r="r" b="b"/>
                <a:pathLst>
                  <a:path w="2038156" h="1211355" extrusionOk="0">
                    <a:moveTo>
                      <a:pt x="2015714" y="290469"/>
                    </a:moveTo>
                    <a:lnTo>
                      <a:pt x="1525533" y="13971"/>
                    </a:lnTo>
                    <a:cubicBezTo>
                      <a:pt x="1515656" y="8612"/>
                      <a:pt x="1505190" y="4808"/>
                      <a:pt x="1494472" y="2517"/>
                    </a:cubicBezTo>
                    <a:cubicBezTo>
                      <a:pt x="1483586" y="206"/>
                      <a:pt x="1472448" y="-509"/>
                      <a:pt x="1461436" y="353"/>
                    </a:cubicBezTo>
                    <a:cubicBezTo>
                      <a:pt x="1443594" y="1572"/>
                      <a:pt x="1424996" y="7519"/>
                      <a:pt x="1409171" y="16997"/>
                    </a:cubicBezTo>
                    <a:lnTo>
                      <a:pt x="996704" y="263338"/>
                    </a:lnTo>
                    <a:lnTo>
                      <a:pt x="973041" y="277481"/>
                    </a:lnTo>
                    <a:lnTo>
                      <a:pt x="20944" y="849454"/>
                    </a:lnTo>
                    <a:cubicBezTo>
                      <a:pt x="-7931" y="866729"/>
                      <a:pt x="-6691" y="908780"/>
                      <a:pt x="23067" y="924500"/>
                    </a:cubicBezTo>
                    <a:lnTo>
                      <a:pt x="500176" y="1188515"/>
                    </a:lnTo>
                    <a:cubicBezTo>
                      <a:pt x="500387" y="1188620"/>
                      <a:pt x="519027" y="1198413"/>
                      <a:pt x="519258" y="1198392"/>
                    </a:cubicBezTo>
                    <a:cubicBezTo>
                      <a:pt x="519258" y="1198392"/>
                      <a:pt x="519258" y="1198392"/>
                      <a:pt x="519258" y="1198392"/>
                    </a:cubicBezTo>
                    <a:cubicBezTo>
                      <a:pt x="529661" y="1203751"/>
                      <a:pt x="540673" y="1207429"/>
                      <a:pt x="551895" y="1209425"/>
                    </a:cubicBezTo>
                    <a:cubicBezTo>
                      <a:pt x="579320" y="1214700"/>
                      <a:pt x="609708" y="1209005"/>
                      <a:pt x="634275" y="1194294"/>
                    </a:cubicBezTo>
                    <a:lnTo>
                      <a:pt x="1559851" y="638146"/>
                    </a:lnTo>
                    <a:lnTo>
                      <a:pt x="1583472" y="624044"/>
                    </a:lnTo>
                    <a:lnTo>
                      <a:pt x="2016744" y="365283"/>
                    </a:lnTo>
                    <a:cubicBezTo>
                      <a:pt x="2025970" y="359756"/>
                      <a:pt x="2032569" y="351350"/>
                      <a:pt x="2035700" y="342482"/>
                    </a:cubicBezTo>
                    <a:cubicBezTo>
                      <a:pt x="2042278" y="323778"/>
                      <a:pt x="2035658" y="301271"/>
                      <a:pt x="2015714" y="290469"/>
                    </a:cubicBezTo>
                    <a:close/>
                  </a:path>
                </a:pathLst>
              </a:custGeom>
              <a:solidFill>
                <a:srgbClr val="FBFBFD">
                  <a:alpha val="19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3883292" y="2274629"/>
                <a:ext cx="2032713" cy="1207985"/>
              </a:xfrm>
              <a:custGeom>
                <a:avLst/>
                <a:gdLst/>
                <a:ahLst/>
                <a:cxnLst/>
                <a:rect l="l" t="t" r="r" b="b"/>
                <a:pathLst>
                  <a:path w="2032713" h="1207985" extrusionOk="0">
                    <a:moveTo>
                      <a:pt x="2010636" y="289335"/>
                    </a:moveTo>
                    <a:lnTo>
                      <a:pt x="1522010" y="13678"/>
                    </a:lnTo>
                    <a:cubicBezTo>
                      <a:pt x="1512175" y="8340"/>
                      <a:pt x="1501730" y="4557"/>
                      <a:pt x="1491034" y="2351"/>
                    </a:cubicBezTo>
                    <a:cubicBezTo>
                      <a:pt x="1480169" y="102"/>
                      <a:pt x="1469073" y="-528"/>
                      <a:pt x="1458124" y="438"/>
                    </a:cubicBezTo>
                    <a:cubicBezTo>
                      <a:pt x="1440744" y="1615"/>
                      <a:pt x="1421557" y="8046"/>
                      <a:pt x="1406132" y="17292"/>
                    </a:cubicBezTo>
                    <a:lnTo>
                      <a:pt x="994968" y="262856"/>
                    </a:lnTo>
                    <a:lnTo>
                      <a:pt x="971368" y="276957"/>
                    </a:lnTo>
                    <a:lnTo>
                      <a:pt x="20658" y="848111"/>
                    </a:lnTo>
                    <a:cubicBezTo>
                      <a:pt x="-7902" y="865196"/>
                      <a:pt x="-6557" y="907101"/>
                      <a:pt x="22885" y="922631"/>
                    </a:cubicBezTo>
                    <a:lnTo>
                      <a:pt x="498545" y="1185868"/>
                    </a:lnTo>
                    <a:cubicBezTo>
                      <a:pt x="498944" y="1186079"/>
                      <a:pt x="517375" y="1195682"/>
                      <a:pt x="517837" y="1195661"/>
                    </a:cubicBezTo>
                    <a:cubicBezTo>
                      <a:pt x="517837" y="1195661"/>
                      <a:pt x="517837" y="1195661"/>
                      <a:pt x="517837" y="1195661"/>
                    </a:cubicBezTo>
                    <a:cubicBezTo>
                      <a:pt x="528240" y="1200894"/>
                      <a:pt x="539210" y="1204404"/>
                      <a:pt x="550348" y="1206232"/>
                    </a:cubicBezTo>
                    <a:cubicBezTo>
                      <a:pt x="577100" y="1211381"/>
                      <a:pt x="608245" y="1204908"/>
                      <a:pt x="632202" y="1190555"/>
                    </a:cubicBezTo>
                    <a:lnTo>
                      <a:pt x="1556118" y="635415"/>
                    </a:lnTo>
                    <a:lnTo>
                      <a:pt x="1579634" y="621377"/>
                    </a:lnTo>
                    <a:lnTo>
                      <a:pt x="2011141" y="363666"/>
                    </a:lnTo>
                    <a:cubicBezTo>
                      <a:pt x="2020135" y="358286"/>
                      <a:pt x="2027049" y="349733"/>
                      <a:pt x="2030160" y="341096"/>
                    </a:cubicBezTo>
                    <a:cubicBezTo>
                      <a:pt x="2036821" y="322582"/>
                      <a:pt x="2030496" y="300116"/>
                      <a:pt x="2010636" y="289335"/>
                    </a:cubicBezTo>
                    <a:close/>
                  </a:path>
                </a:pathLst>
              </a:custGeom>
              <a:solidFill>
                <a:srgbClr val="F7F7FA">
                  <a:alpha val="4705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3886098" y="2276217"/>
                <a:ext cx="2027258" cy="1204610"/>
              </a:xfrm>
              <a:custGeom>
                <a:avLst/>
                <a:gdLst/>
                <a:ahLst/>
                <a:cxnLst/>
                <a:rect l="l" t="t" r="r" b="b"/>
                <a:pathLst>
                  <a:path w="2027258" h="1204610" extrusionOk="0">
                    <a:moveTo>
                      <a:pt x="2005561" y="288210"/>
                    </a:moveTo>
                    <a:lnTo>
                      <a:pt x="1518490" y="13393"/>
                    </a:lnTo>
                    <a:cubicBezTo>
                      <a:pt x="1508676" y="8076"/>
                      <a:pt x="1498252" y="4335"/>
                      <a:pt x="1487597" y="2192"/>
                    </a:cubicBezTo>
                    <a:cubicBezTo>
                      <a:pt x="1476775" y="6"/>
                      <a:pt x="1465721" y="-540"/>
                      <a:pt x="1454835" y="532"/>
                    </a:cubicBezTo>
                    <a:cubicBezTo>
                      <a:pt x="1437896" y="1688"/>
                      <a:pt x="1418142" y="8581"/>
                      <a:pt x="1403116" y="17575"/>
                    </a:cubicBezTo>
                    <a:lnTo>
                      <a:pt x="993234" y="262361"/>
                    </a:lnTo>
                    <a:lnTo>
                      <a:pt x="969718" y="276399"/>
                    </a:lnTo>
                    <a:lnTo>
                      <a:pt x="20374" y="846733"/>
                    </a:lnTo>
                    <a:cubicBezTo>
                      <a:pt x="-7871" y="863629"/>
                      <a:pt x="-6421" y="905366"/>
                      <a:pt x="22685" y="920749"/>
                    </a:cubicBezTo>
                    <a:lnTo>
                      <a:pt x="496874" y="1183230"/>
                    </a:lnTo>
                    <a:cubicBezTo>
                      <a:pt x="497484" y="1183545"/>
                      <a:pt x="515662" y="1192960"/>
                      <a:pt x="516376" y="1192939"/>
                    </a:cubicBezTo>
                    <a:cubicBezTo>
                      <a:pt x="516376" y="1192939"/>
                      <a:pt x="516376" y="1192939"/>
                      <a:pt x="516376" y="1192939"/>
                    </a:cubicBezTo>
                    <a:cubicBezTo>
                      <a:pt x="526758" y="1198025"/>
                      <a:pt x="537686" y="1201387"/>
                      <a:pt x="548761" y="1203026"/>
                    </a:cubicBezTo>
                    <a:cubicBezTo>
                      <a:pt x="574820" y="1208028"/>
                      <a:pt x="606742" y="1200798"/>
                      <a:pt x="630111" y="1186823"/>
                    </a:cubicBezTo>
                    <a:lnTo>
                      <a:pt x="1552346" y="632671"/>
                    </a:lnTo>
                    <a:lnTo>
                      <a:pt x="1575757" y="618675"/>
                    </a:lnTo>
                    <a:lnTo>
                      <a:pt x="2005498" y="362016"/>
                    </a:lnTo>
                    <a:cubicBezTo>
                      <a:pt x="2014261" y="356762"/>
                      <a:pt x="2021491" y="348082"/>
                      <a:pt x="2024580" y="339697"/>
                    </a:cubicBezTo>
                    <a:cubicBezTo>
                      <a:pt x="2031368" y="321372"/>
                      <a:pt x="2025336" y="298928"/>
                      <a:pt x="2005561" y="288210"/>
                    </a:cubicBezTo>
                    <a:close/>
                  </a:path>
                </a:pathLst>
              </a:custGeom>
              <a:solidFill>
                <a:srgbClr val="F3F4F8">
                  <a:alpha val="6666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3888905" y="2277776"/>
                <a:ext cx="2021814" cy="1201265"/>
              </a:xfrm>
              <a:custGeom>
                <a:avLst/>
                <a:gdLst/>
                <a:ahLst/>
                <a:cxnLst/>
                <a:rect l="l" t="t" r="r" b="b"/>
                <a:pathLst>
                  <a:path w="2021814" h="1201265" extrusionOk="0">
                    <a:moveTo>
                      <a:pt x="2000484" y="287113"/>
                    </a:moveTo>
                    <a:lnTo>
                      <a:pt x="1514947" y="13137"/>
                    </a:lnTo>
                    <a:cubicBezTo>
                      <a:pt x="1505174" y="7841"/>
                      <a:pt x="1494772" y="4121"/>
                      <a:pt x="1484117" y="2041"/>
                    </a:cubicBezTo>
                    <a:cubicBezTo>
                      <a:pt x="1473315" y="-82"/>
                      <a:pt x="1462303" y="-544"/>
                      <a:pt x="1451480" y="633"/>
                    </a:cubicBezTo>
                    <a:cubicBezTo>
                      <a:pt x="1434983" y="1768"/>
                      <a:pt x="1414662" y="9123"/>
                      <a:pt x="1400035" y="17886"/>
                    </a:cubicBezTo>
                    <a:lnTo>
                      <a:pt x="991498" y="261895"/>
                    </a:lnTo>
                    <a:lnTo>
                      <a:pt x="968045" y="275891"/>
                    </a:lnTo>
                    <a:lnTo>
                      <a:pt x="20088" y="845405"/>
                    </a:lnTo>
                    <a:cubicBezTo>
                      <a:pt x="-7842" y="862112"/>
                      <a:pt x="-6286" y="903702"/>
                      <a:pt x="22505" y="918917"/>
                    </a:cubicBezTo>
                    <a:lnTo>
                      <a:pt x="495243" y="1180599"/>
                    </a:lnTo>
                    <a:cubicBezTo>
                      <a:pt x="496063" y="1181040"/>
                      <a:pt x="514010" y="1190245"/>
                      <a:pt x="514935" y="1190224"/>
                    </a:cubicBezTo>
                    <a:cubicBezTo>
                      <a:pt x="514935" y="1190224"/>
                      <a:pt x="514935" y="1190224"/>
                      <a:pt x="514935" y="1190224"/>
                    </a:cubicBezTo>
                    <a:cubicBezTo>
                      <a:pt x="525295" y="1195183"/>
                      <a:pt x="536202" y="1198357"/>
                      <a:pt x="547193" y="1199828"/>
                    </a:cubicBezTo>
                    <a:cubicBezTo>
                      <a:pt x="572558" y="1204703"/>
                      <a:pt x="605279" y="1196697"/>
                      <a:pt x="628018" y="1183079"/>
                    </a:cubicBezTo>
                    <a:lnTo>
                      <a:pt x="1548571" y="629935"/>
                    </a:lnTo>
                    <a:lnTo>
                      <a:pt x="1571898" y="616002"/>
                    </a:lnTo>
                    <a:lnTo>
                      <a:pt x="1999853" y="360393"/>
                    </a:lnTo>
                    <a:cubicBezTo>
                      <a:pt x="2008385" y="355287"/>
                      <a:pt x="2015930" y="346460"/>
                      <a:pt x="2019019" y="338327"/>
                    </a:cubicBezTo>
                    <a:cubicBezTo>
                      <a:pt x="2025912" y="320191"/>
                      <a:pt x="2020175" y="297789"/>
                      <a:pt x="2000484" y="287113"/>
                    </a:cubicBezTo>
                    <a:close/>
                  </a:path>
                </a:pathLst>
              </a:custGeom>
              <a:solidFill>
                <a:srgbClr val="EFF0F6">
                  <a:alpha val="9803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3891721" y="2279328"/>
                <a:ext cx="2016373" cy="1197960"/>
              </a:xfrm>
              <a:custGeom>
                <a:avLst/>
                <a:gdLst/>
                <a:ahLst/>
                <a:cxnLst/>
                <a:rect l="l" t="t" r="r" b="b"/>
                <a:pathLst>
                  <a:path w="2016373" h="1197960" extrusionOk="0">
                    <a:moveTo>
                      <a:pt x="1995399" y="286003"/>
                    </a:moveTo>
                    <a:lnTo>
                      <a:pt x="1511417" y="12867"/>
                    </a:lnTo>
                    <a:cubicBezTo>
                      <a:pt x="1501687" y="7592"/>
                      <a:pt x="1491284" y="3914"/>
                      <a:pt x="1480671" y="1897"/>
                    </a:cubicBezTo>
                    <a:cubicBezTo>
                      <a:pt x="1469891" y="-162"/>
                      <a:pt x="1458921" y="-541"/>
                      <a:pt x="1448182" y="741"/>
                    </a:cubicBezTo>
                    <a:cubicBezTo>
                      <a:pt x="1432126" y="1834"/>
                      <a:pt x="1411237" y="9673"/>
                      <a:pt x="1397010" y="18184"/>
                    </a:cubicBezTo>
                    <a:lnTo>
                      <a:pt x="989755" y="261415"/>
                    </a:lnTo>
                    <a:lnTo>
                      <a:pt x="966386" y="275369"/>
                    </a:lnTo>
                    <a:lnTo>
                      <a:pt x="19794" y="844063"/>
                    </a:lnTo>
                    <a:cubicBezTo>
                      <a:pt x="-7820" y="860581"/>
                      <a:pt x="-6138" y="902024"/>
                      <a:pt x="22316" y="917050"/>
                    </a:cubicBezTo>
                    <a:lnTo>
                      <a:pt x="493605" y="1177975"/>
                    </a:lnTo>
                    <a:cubicBezTo>
                      <a:pt x="494635" y="1178522"/>
                      <a:pt x="512350" y="1187537"/>
                      <a:pt x="513506" y="1187516"/>
                    </a:cubicBezTo>
                    <a:cubicBezTo>
                      <a:pt x="513506" y="1187516"/>
                      <a:pt x="513506" y="1187516"/>
                      <a:pt x="513506" y="1187516"/>
                    </a:cubicBezTo>
                    <a:cubicBezTo>
                      <a:pt x="523846" y="1192329"/>
                      <a:pt x="534711" y="1195355"/>
                      <a:pt x="545639" y="1196658"/>
                    </a:cubicBezTo>
                    <a:cubicBezTo>
                      <a:pt x="570332" y="1201407"/>
                      <a:pt x="603809" y="1192602"/>
                      <a:pt x="625938" y="1179383"/>
                    </a:cubicBezTo>
                    <a:lnTo>
                      <a:pt x="1544831" y="627249"/>
                    </a:lnTo>
                    <a:lnTo>
                      <a:pt x="1568053" y="613379"/>
                    </a:lnTo>
                    <a:lnTo>
                      <a:pt x="1994243" y="358842"/>
                    </a:lnTo>
                    <a:cubicBezTo>
                      <a:pt x="2002544" y="353882"/>
                      <a:pt x="2010425" y="344908"/>
                      <a:pt x="2013472" y="337007"/>
                    </a:cubicBezTo>
                    <a:cubicBezTo>
                      <a:pt x="2020449" y="318997"/>
                      <a:pt x="2015006" y="296636"/>
                      <a:pt x="1995399" y="286003"/>
                    </a:cubicBezTo>
                    <a:close/>
                  </a:path>
                </a:pathLst>
              </a:custGeom>
              <a:solidFill>
                <a:srgbClr val="EBECF3">
                  <a:alpha val="11764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3894526" y="2280872"/>
                <a:ext cx="2010946" cy="1194668"/>
              </a:xfrm>
              <a:custGeom>
                <a:avLst/>
                <a:gdLst/>
                <a:ahLst/>
                <a:cxnLst/>
                <a:rect l="l" t="t" r="r" b="b"/>
                <a:pathLst>
                  <a:path w="2010946" h="1194668" extrusionOk="0">
                    <a:moveTo>
                      <a:pt x="1990324" y="284920"/>
                    </a:moveTo>
                    <a:lnTo>
                      <a:pt x="1507897" y="12625"/>
                    </a:lnTo>
                    <a:cubicBezTo>
                      <a:pt x="1498188" y="7350"/>
                      <a:pt x="1487828" y="3736"/>
                      <a:pt x="1477236" y="1760"/>
                    </a:cubicBezTo>
                    <a:cubicBezTo>
                      <a:pt x="1466497" y="-236"/>
                      <a:pt x="1455548" y="-530"/>
                      <a:pt x="1444872" y="857"/>
                    </a:cubicBezTo>
                    <a:cubicBezTo>
                      <a:pt x="1429258" y="1928"/>
                      <a:pt x="1407801" y="10230"/>
                      <a:pt x="1393973" y="18510"/>
                    </a:cubicBezTo>
                    <a:lnTo>
                      <a:pt x="988000" y="260963"/>
                    </a:lnTo>
                    <a:lnTo>
                      <a:pt x="964715" y="274875"/>
                    </a:lnTo>
                    <a:lnTo>
                      <a:pt x="19511" y="842729"/>
                    </a:lnTo>
                    <a:cubicBezTo>
                      <a:pt x="-7788" y="859058"/>
                      <a:pt x="-6001" y="900353"/>
                      <a:pt x="22117" y="915211"/>
                    </a:cubicBezTo>
                    <a:lnTo>
                      <a:pt x="491956" y="1175380"/>
                    </a:lnTo>
                    <a:cubicBezTo>
                      <a:pt x="493175" y="1176031"/>
                      <a:pt x="510680" y="1184858"/>
                      <a:pt x="512067" y="1184837"/>
                    </a:cubicBezTo>
                    <a:cubicBezTo>
                      <a:pt x="512067" y="1184837"/>
                      <a:pt x="512067" y="1184837"/>
                      <a:pt x="512067" y="1184837"/>
                    </a:cubicBezTo>
                    <a:cubicBezTo>
                      <a:pt x="522386" y="1189502"/>
                      <a:pt x="533230" y="1192381"/>
                      <a:pt x="544074" y="1193495"/>
                    </a:cubicBezTo>
                    <a:cubicBezTo>
                      <a:pt x="568073" y="1198097"/>
                      <a:pt x="602328" y="1188535"/>
                      <a:pt x="623848" y="1175674"/>
                    </a:cubicBezTo>
                    <a:lnTo>
                      <a:pt x="1541059" y="624527"/>
                    </a:lnTo>
                    <a:lnTo>
                      <a:pt x="1564197" y="610720"/>
                    </a:lnTo>
                    <a:lnTo>
                      <a:pt x="1988622" y="357234"/>
                    </a:lnTo>
                    <a:cubicBezTo>
                      <a:pt x="1996692" y="352400"/>
                      <a:pt x="2004888" y="343301"/>
                      <a:pt x="2007935" y="335651"/>
                    </a:cubicBezTo>
                    <a:cubicBezTo>
                      <a:pt x="2014996" y="317809"/>
                      <a:pt x="2009847" y="295512"/>
                      <a:pt x="1990324" y="284920"/>
                    </a:cubicBezTo>
                    <a:close/>
                  </a:path>
                </a:pathLst>
              </a:custGeom>
              <a:solidFill>
                <a:srgbClr val="E7E8F1">
                  <a:alpha val="14901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3897333" y="2282419"/>
                <a:ext cx="2005523" cy="1191414"/>
              </a:xfrm>
              <a:custGeom>
                <a:avLst/>
                <a:gdLst/>
                <a:ahLst/>
                <a:cxnLst/>
                <a:rect l="l" t="t" r="r" b="b"/>
                <a:pathLst>
                  <a:path w="2005523" h="1191414" extrusionOk="0">
                    <a:moveTo>
                      <a:pt x="1985268" y="283836"/>
                    </a:moveTo>
                    <a:lnTo>
                      <a:pt x="1504355" y="12361"/>
                    </a:lnTo>
                    <a:cubicBezTo>
                      <a:pt x="1494688" y="7107"/>
                      <a:pt x="1484327" y="3513"/>
                      <a:pt x="1473777" y="1622"/>
                    </a:cubicBezTo>
                    <a:cubicBezTo>
                      <a:pt x="1463059" y="-312"/>
                      <a:pt x="1452174" y="-501"/>
                      <a:pt x="1441561" y="970"/>
                    </a:cubicBezTo>
                    <a:cubicBezTo>
                      <a:pt x="1426409" y="2000"/>
                      <a:pt x="1404385" y="10785"/>
                      <a:pt x="1390935" y="18833"/>
                    </a:cubicBezTo>
                    <a:lnTo>
                      <a:pt x="986286" y="260509"/>
                    </a:lnTo>
                    <a:lnTo>
                      <a:pt x="963064" y="274379"/>
                    </a:lnTo>
                    <a:lnTo>
                      <a:pt x="19226" y="841414"/>
                    </a:lnTo>
                    <a:cubicBezTo>
                      <a:pt x="-7758" y="857553"/>
                      <a:pt x="-5866" y="898701"/>
                      <a:pt x="21937" y="913391"/>
                    </a:cubicBezTo>
                    <a:lnTo>
                      <a:pt x="490325" y="1172783"/>
                    </a:lnTo>
                    <a:cubicBezTo>
                      <a:pt x="491754" y="1173539"/>
                      <a:pt x="509029" y="1182197"/>
                      <a:pt x="510647" y="1182155"/>
                    </a:cubicBezTo>
                    <a:cubicBezTo>
                      <a:pt x="510647" y="1182155"/>
                      <a:pt x="510647" y="1182155"/>
                      <a:pt x="510647" y="1182155"/>
                    </a:cubicBezTo>
                    <a:cubicBezTo>
                      <a:pt x="520966" y="1186695"/>
                      <a:pt x="531746" y="1189406"/>
                      <a:pt x="542527" y="1190351"/>
                    </a:cubicBezTo>
                    <a:cubicBezTo>
                      <a:pt x="565833" y="1194828"/>
                      <a:pt x="600887" y="1184488"/>
                      <a:pt x="621776" y="1171984"/>
                    </a:cubicBezTo>
                    <a:lnTo>
                      <a:pt x="1537306" y="621846"/>
                    </a:lnTo>
                    <a:lnTo>
                      <a:pt x="1560339" y="608102"/>
                    </a:lnTo>
                    <a:lnTo>
                      <a:pt x="1982999" y="355666"/>
                    </a:lnTo>
                    <a:cubicBezTo>
                      <a:pt x="1990837" y="350980"/>
                      <a:pt x="1999369" y="341754"/>
                      <a:pt x="2002375" y="334315"/>
                    </a:cubicBezTo>
                    <a:cubicBezTo>
                      <a:pt x="2009562" y="316620"/>
                      <a:pt x="2004686" y="294365"/>
                      <a:pt x="1985268" y="283836"/>
                    </a:cubicBezTo>
                    <a:close/>
                  </a:path>
                </a:pathLst>
              </a:custGeom>
              <a:solidFill>
                <a:srgbClr val="E3E4EE">
                  <a:alpha val="16862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3900140" y="2283950"/>
                <a:ext cx="2000101" cy="1188143"/>
              </a:xfrm>
              <a:custGeom>
                <a:avLst/>
                <a:gdLst/>
                <a:ahLst/>
                <a:cxnLst/>
                <a:rect l="l" t="t" r="r" b="b"/>
                <a:pathLst>
                  <a:path w="2000101" h="1188143" extrusionOk="0">
                    <a:moveTo>
                      <a:pt x="1980192" y="282747"/>
                    </a:moveTo>
                    <a:lnTo>
                      <a:pt x="1500833" y="12133"/>
                    </a:lnTo>
                    <a:cubicBezTo>
                      <a:pt x="1491187" y="6900"/>
                      <a:pt x="1480868" y="3348"/>
                      <a:pt x="1470319" y="1499"/>
                    </a:cubicBezTo>
                    <a:cubicBezTo>
                      <a:pt x="1459643" y="-371"/>
                      <a:pt x="1448778" y="-476"/>
                      <a:pt x="1438229" y="1100"/>
                    </a:cubicBezTo>
                    <a:cubicBezTo>
                      <a:pt x="1423518" y="2108"/>
                      <a:pt x="1400926" y="11355"/>
                      <a:pt x="1387876" y="19152"/>
                    </a:cubicBezTo>
                    <a:lnTo>
                      <a:pt x="984530" y="260071"/>
                    </a:lnTo>
                    <a:lnTo>
                      <a:pt x="961392" y="273899"/>
                    </a:lnTo>
                    <a:lnTo>
                      <a:pt x="18941" y="840093"/>
                    </a:lnTo>
                    <a:cubicBezTo>
                      <a:pt x="-7728" y="856043"/>
                      <a:pt x="-5731" y="897044"/>
                      <a:pt x="21757" y="911545"/>
                    </a:cubicBezTo>
                    <a:lnTo>
                      <a:pt x="488695" y="1170180"/>
                    </a:lnTo>
                    <a:cubicBezTo>
                      <a:pt x="490334" y="1171042"/>
                      <a:pt x="507357" y="1179511"/>
                      <a:pt x="509227" y="1179469"/>
                    </a:cubicBezTo>
                    <a:cubicBezTo>
                      <a:pt x="509227" y="1179469"/>
                      <a:pt x="509227" y="1179469"/>
                      <a:pt x="509227" y="1179469"/>
                    </a:cubicBezTo>
                    <a:cubicBezTo>
                      <a:pt x="519525" y="1183861"/>
                      <a:pt x="530284" y="1186404"/>
                      <a:pt x="540981" y="1187181"/>
                    </a:cubicBezTo>
                    <a:cubicBezTo>
                      <a:pt x="563615" y="1191531"/>
                      <a:pt x="599425" y="1180414"/>
                      <a:pt x="619704" y="1168289"/>
                    </a:cubicBezTo>
                    <a:lnTo>
                      <a:pt x="1533554" y="619159"/>
                    </a:lnTo>
                    <a:lnTo>
                      <a:pt x="1556482" y="605457"/>
                    </a:lnTo>
                    <a:lnTo>
                      <a:pt x="1977375" y="354093"/>
                    </a:lnTo>
                    <a:cubicBezTo>
                      <a:pt x="1984983" y="349533"/>
                      <a:pt x="1993851" y="340181"/>
                      <a:pt x="1996836" y="332994"/>
                    </a:cubicBezTo>
                    <a:cubicBezTo>
                      <a:pt x="2004107" y="315446"/>
                      <a:pt x="1999526" y="293233"/>
                      <a:pt x="1980192" y="282747"/>
                    </a:cubicBezTo>
                    <a:close/>
                  </a:path>
                </a:pathLst>
              </a:custGeom>
              <a:solidFill>
                <a:srgbClr val="DFE0EC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43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148;p6"/>
            <p:cNvGrpSpPr/>
            <p:nvPr/>
          </p:nvGrpSpPr>
          <p:grpSpPr>
            <a:xfrm flipH="1">
              <a:off x="4615507" y="1247885"/>
              <a:ext cx="832137" cy="1144098"/>
              <a:chOff x="4847407" y="1695103"/>
              <a:chExt cx="832137" cy="1144098"/>
            </a:xfrm>
          </p:grpSpPr>
          <p:grpSp>
            <p:nvGrpSpPr>
              <p:cNvPr id="149" name="Google Shape;149;p6"/>
              <p:cNvGrpSpPr/>
              <p:nvPr/>
            </p:nvGrpSpPr>
            <p:grpSpPr>
              <a:xfrm>
                <a:off x="4847407" y="2352829"/>
                <a:ext cx="832137" cy="486372"/>
                <a:chOff x="4847407" y="2352829"/>
                <a:chExt cx="832137" cy="486372"/>
              </a:xfrm>
            </p:grpSpPr>
            <p:sp>
              <p:nvSpPr>
                <p:cNvPr id="150" name="Google Shape;150;p6"/>
                <p:cNvSpPr/>
                <p:nvPr/>
              </p:nvSpPr>
              <p:spPr>
                <a:xfrm>
                  <a:off x="4847407" y="2352829"/>
                  <a:ext cx="832137" cy="486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137" h="486372" extrusionOk="0">
                      <a:moveTo>
                        <a:pt x="455383" y="9851"/>
                      </a:moveTo>
                      <a:cubicBezTo>
                        <a:pt x="432834" y="-3284"/>
                        <a:pt x="396498" y="-3284"/>
                        <a:pt x="374096" y="9851"/>
                      </a:cubicBezTo>
                      <a:lnTo>
                        <a:pt x="16689" y="219436"/>
                      </a:lnTo>
                      <a:cubicBezTo>
                        <a:pt x="-5629" y="232529"/>
                        <a:pt x="-5587" y="253817"/>
                        <a:pt x="16962" y="266952"/>
                      </a:cubicBezTo>
                      <a:lnTo>
                        <a:pt x="376723" y="476537"/>
                      </a:lnTo>
                      <a:cubicBezTo>
                        <a:pt x="399272" y="489672"/>
                        <a:pt x="435692" y="489630"/>
                        <a:pt x="458010" y="476537"/>
                      </a:cubicBezTo>
                      <a:lnTo>
                        <a:pt x="815417" y="266952"/>
                      </a:lnTo>
                      <a:cubicBezTo>
                        <a:pt x="837819" y="253817"/>
                        <a:pt x="837693" y="232571"/>
                        <a:pt x="815143" y="219436"/>
                      </a:cubicBezTo>
                      <a:lnTo>
                        <a:pt x="455383" y="9851"/>
                      </a:lnTo>
                      <a:close/>
                    </a:path>
                  </a:pathLst>
                </a:custGeom>
                <a:solidFill>
                  <a:srgbClr val="FFFFFF">
                    <a:alpha val="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6"/>
                <p:cNvSpPr/>
                <p:nvPr/>
              </p:nvSpPr>
              <p:spPr>
                <a:xfrm>
                  <a:off x="4852290" y="2353790"/>
                  <a:ext cx="825501" cy="482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501" h="482361" extrusionOk="0">
                      <a:moveTo>
                        <a:pt x="451760" y="9772"/>
                      </a:moveTo>
                      <a:cubicBezTo>
                        <a:pt x="429400" y="-3257"/>
                        <a:pt x="393338" y="-3257"/>
                        <a:pt x="371125" y="9772"/>
                      </a:cubicBezTo>
                      <a:lnTo>
                        <a:pt x="16555" y="217634"/>
                      </a:lnTo>
                      <a:cubicBezTo>
                        <a:pt x="-5574" y="230601"/>
                        <a:pt x="-5553" y="251721"/>
                        <a:pt x="16828" y="264751"/>
                      </a:cubicBezTo>
                      <a:lnTo>
                        <a:pt x="373710" y="472613"/>
                      </a:lnTo>
                      <a:cubicBezTo>
                        <a:pt x="396070" y="485642"/>
                        <a:pt x="432216" y="485579"/>
                        <a:pt x="454345" y="472613"/>
                      </a:cubicBezTo>
                      <a:lnTo>
                        <a:pt x="808915" y="264751"/>
                      </a:lnTo>
                      <a:cubicBezTo>
                        <a:pt x="831128" y="251721"/>
                        <a:pt x="831023" y="230664"/>
                        <a:pt x="808642" y="217634"/>
                      </a:cubicBezTo>
                      <a:lnTo>
                        <a:pt x="451760" y="9772"/>
                      </a:lnTo>
                      <a:close/>
                    </a:path>
                  </a:pathLst>
                </a:custGeom>
                <a:solidFill>
                  <a:srgbClr val="FDFDFE">
                    <a:alpha val="274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6"/>
                <p:cNvSpPr/>
                <p:nvPr/>
              </p:nvSpPr>
              <p:spPr>
                <a:xfrm>
                  <a:off x="4857213" y="2354731"/>
                  <a:ext cx="818850" cy="47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850" h="478420" extrusionOk="0">
                      <a:moveTo>
                        <a:pt x="448120" y="9693"/>
                      </a:moveTo>
                      <a:cubicBezTo>
                        <a:pt x="425927" y="-3231"/>
                        <a:pt x="390180" y="-3231"/>
                        <a:pt x="368135" y="9693"/>
                      </a:cubicBezTo>
                      <a:lnTo>
                        <a:pt x="16424" y="215853"/>
                      </a:lnTo>
                      <a:cubicBezTo>
                        <a:pt x="-5537" y="228715"/>
                        <a:pt x="-5495" y="249667"/>
                        <a:pt x="16676" y="262591"/>
                      </a:cubicBezTo>
                      <a:lnTo>
                        <a:pt x="370699" y="468751"/>
                      </a:lnTo>
                      <a:cubicBezTo>
                        <a:pt x="392891" y="481676"/>
                        <a:pt x="428743" y="481612"/>
                        <a:pt x="450683" y="468751"/>
                      </a:cubicBezTo>
                      <a:lnTo>
                        <a:pt x="802395" y="262591"/>
                      </a:lnTo>
                      <a:cubicBezTo>
                        <a:pt x="824440" y="249667"/>
                        <a:pt x="824314" y="228778"/>
                        <a:pt x="802143" y="215853"/>
                      </a:cubicBezTo>
                      <a:lnTo>
                        <a:pt x="448120" y="9693"/>
                      </a:lnTo>
                      <a:close/>
                    </a:path>
                  </a:pathLst>
                </a:custGeom>
                <a:solidFill>
                  <a:srgbClr val="FAFBFC">
                    <a:alpha val="5882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6"/>
                <p:cNvSpPr/>
                <p:nvPr/>
              </p:nvSpPr>
              <p:spPr>
                <a:xfrm>
                  <a:off x="4862075" y="2355692"/>
                  <a:ext cx="812235" cy="474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235" h="474438" extrusionOk="0">
                      <a:moveTo>
                        <a:pt x="444518" y="9615"/>
                      </a:moveTo>
                      <a:cubicBezTo>
                        <a:pt x="422515" y="-3205"/>
                        <a:pt x="387041" y="-3205"/>
                        <a:pt x="365185" y="9615"/>
                      </a:cubicBezTo>
                      <a:lnTo>
                        <a:pt x="16290" y="214072"/>
                      </a:lnTo>
                      <a:cubicBezTo>
                        <a:pt x="-5482" y="226828"/>
                        <a:pt x="-5461" y="247613"/>
                        <a:pt x="16542" y="260411"/>
                      </a:cubicBezTo>
                      <a:lnTo>
                        <a:pt x="367707" y="464848"/>
                      </a:lnTo>
                      <a:cubicBezTo>
                        <a:pt x="389710" y="477667"/>
                        <a:pt x="425268" y="477604"/>
                        <a:pt x="447040" y="464848"/>
                      </a:cubicBezTo>
                      <a:lnTo>
                        <a:pt x="795914" y="260411"/>
                      </a:lnTo>
                      <a:cubicBezTo>
                        <a:pt x="817770" y="247592"/>
                        <a:pt x="817665" y="226871"/>
                        <a:pt x="795662" y="214072"/>
                      </a:cubicBezTo>
                      <a:lnTo>
                        <a:pt x="444518" y="9615"/>
                      </a:lnTo>
                      <a:close/>
                    </a:path>
                  </a:pathLst>
                </a:custGeom>
                <a:solidFill>
                  <a:srgbClr val="F8F9FB">
                    <a:alpha val="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6"/>
                <p:cNvSpPr/>
                <p:nvPr/>
              </p:nvSpPr>
              <p:spPr>
                <a:xfrm>
                  <a:off x="4866980" y="2356654"/>
                  <a:ext cx="805600" cy="470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600" h="470456" extrusionOk="0">
                      <a:moveTo>
                        <a:pt x="440874" y="9536"/>
                      </a:moveTo>
                      <a:cubicBezTo>
                        <a:pt x="419040" y="-3179"/>
                        <a:pt x="383860" y="-3179"/>
                        <a:pt x="362172" y="9536"/>
                      </a:cubicBezTo>
                      <a:lnTo>
                        <a:pt x="16156" y="212270"/>
                      </a:lnTo>
                      <a:cubicBezTo>
                        <a:pt x="-5448" y="224921"/>
                        <a:pt x="-5406" y="245516"/>
                        <a:pt x="16408" y="258231"/>
                      </a:cubicBezTo>
                      <a:lnTo>
                        <a:pt x="364694" y="460944"/>
                      </a:lnTo>
                      <a:cubicBezTo>
                        <a:pt x="386529" y="473658"/>
                        <a:pt x="421793" y="473595"/>
                        <a:pt x="443396" y="460944"/>
                      </a:cubicBezTo>
                      <a:lnTo>
                        <a:pt x="789413" y="258210"/>
                      </a:lnTo>
                      <a:cubicBezTo>
                        <a:pt x="811101" y="245495"/>
                        <a:pt x="810975" y="224963"/>
                        <a:pt x="789161" y="212249"/>
                      </a:cubicBezTo>
                      <a:lnTo>
                        <a:pt x="440874" y="9536"/>
                      </a:lnTo>
                      <a:close/>
                    </a:path>
                  </a:pathLst>
                </a:custGeom>
                <a:solidFill>
                  <a:srgbClr val="F5F7F9">
                    <a:alpha val="12941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6"/>
                <p:cNvSpPr/>
                <p:nvPr/>
              </p:nvSpPr>
              <p:spPr>
                <a:xfrm>
                  <a:off x="4871863" y="2357631"/>
                  <a:ext cx="798985" cy="46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985" h="466449" extrusionOk="0">
                      <a:moveTo>
                        <a:pt x="437252" y="9441"/>
                      </a:moveTo>
                      <a:cubicBezTo>
                        <a:pt x="415606" y="-3147"/>
                        <a:pt x="380721" y="-3147"/>
                        <a:pt x="359201" y="9441"/>
                      </a:cubicBezTo>
                      <a:lnTo>
                        <a:pt x="16022" y="210452"/>
                      </a:lnTo>
                      <a:cubicBezTo>
                        <a:pt x="-5393" y="222998"/>
                        <a:pt x="-5372" y="243425"/>
                        <a:pt x="16274" y="256013"/>
                      </a:cubicBezTo>
                      <a:lnTo>
                        <a:pt x="361702" y="457025"/>
                      </a:lnTo>
                      <a:cubicBezTo>
                        <a:pt x="383348" y="469613"/>
                        <a:pt x="418317" y="469571"/>
                        <a:pt x="439753" y="457025"/>
                      </a:cubicBezTo>
                      <a:lnTo>
                        <a:pt x="782932" y="256013"/>
                      </a:lnTo>
                      <a:cubicBezTo>
                        <a:pt x="804431" y="243425"/>
                        <a:pt x="804326" y="223040"/>
                        <a:pt x="782680" y="210452"/>
                      </a:cubicBezTo>
                      <a:lnTo>
                        <a:pt x="437252" y="9441"/>
                      </a:lnTo>
                      <a:close/>
                    </a:path>
                  </a:pathLst>
                </a:custGeom>
                <a:solidFill>
                  <a:srgbClr val="F3F5F8">
                    <a:alpha val="15686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6"/>
                <p:cNvSpPr/>
                <p:nvPr/>
              </p:nvSpPr>
              <p:spPr>
                <a:xfrm>
                  <a:off x="4876760" y="2358592"/>
                  <a:ext cx="792344" cy="462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344" h="462467" extrusionOk="0">
                      <a:moveTo>
                        <a:pt x="433616" y="9362"/>
                      </a:moveTo>
                      <a:cubicBezTo>
                        <a:pt x="412139" y="-3121"/>
                        <a:pt x="377548" y="-3121"/>
                        <a:pt x="356217" y="9362"/>
                      </a:cubicBezTo>
                      <a:lnTo>
                        <a:pt x="15896" y="208650"/>
                      </a:lnTo>
                      <a:cubicBezTo>
                        <a:pt x="-5351" y="221091"/>
                        <a:pt x="-5330" y="241329"/>
                        <a:pt x="16148" y="253833"/>
                      </a:cubicBezTo>
                      <a:lnTo>
                        <a:pt x="358697" y="453121"/>
                      </a:lnTo>
                      <a:cubicBezTo>
                        <a:pt x="380174" y="465604"/>
                        <a:pt x="414850" y="465562"/>
                        <a:pt x="436096" y="453121"/>
                      </a:cubicBezTo>
                      <a:lnTo>
                        <a:pt x="776417" y="253833"/>
                      </a:lnTo>
                      <a:cubicBezTo>
                        <a:pt x="797748" y="241350"/>
                        <a:pt x="797643" y="221154"/>
                        <a:pt x="776165" y="208650"/>
                      </a:cubicBezTo>
                      <a:lnTo>
                        <a:pt x="433616" y="9362"/>
                      </a:lnTo>
                      <a:close/>
                    </a:path>
                  </a:pathLst>
                </a:custGeom>
                <a:solidFill>
                  <a:srgbClr val="F0F2F7">
                    <a:alpha val="1882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6"/>
                <p:cNvSpPr/>
                <p:nvPr/>
              </p:nvSpPr>
              <p:spPr>
                <a:xfrm>
                  <a:off x="4881651" y="2359554"/>
                  <a:ext cx="785714" cy="458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714" h="458506" extrusionOk="0">
                      <a:moveTo>
                        <a:pt x="429986" y="9283"/>
                      </a:moveTo>
                      <a:cubicBezTo>
                        <a:pt x="408697" y="-3094"/>
                        <a:pt x="374379" y="-3094"/>
                        <a:pt x="353238" y="9283"/>
                      </a:cubicBezTo>
                      <a:lnTo>
                        <a:pt x="15754" y="206869"/>
                      </a:lnTo>
                      <a:cubicBezTo>
                        <a:pt x="-5304" y="219205"/>
                        <a:pt x="-5283" y="239275"/>
                        <a:pt x="16006" y="251653"/>
                      </a:cubicBezTo>
                      <a:lnTo>
                        <a:pt x="355697" y="449238"/>
                      </a:lnTo>
                      <a:cubicBezTo>
                        <a:pt x="376985" y="461616"/>
                        <a:pt x="411387" y="461574"/>
                        <a:pt x="432445" y="449238"/>
                      </a:cubicBezTo>
                      <a:lnTo>
                        <a:pt x="769929" y="251653"/>
                      </a:lnTo>
                      <a:cubicBezTo>
                        <a:pt x="791070" y="239275"/>
                        <a:pt x="790965" y="219247"/>
                        <a:pt x="769677" y="206869"/>
                      </a:cubicBezTo>
                      <a:lnTo>
                        <a:pt x="429986" y="9283"/>
                      </a:lnTo>
                      <a:close/>
                    </a:path>
                  </a:pathLst>
                </a:custGeom>
                <a:solidFill>
                  <a:srgbClr val="EEF0F5">
                    <a:alpha val="2274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6"/>
                <p:cNvSpPr/>
                <p:nvPr/>
              </p:nvSpPr>
              <p:spPr>
                <a:xfrm>
                  <a:off x="4886548" y="2360515"/>
                  <a:ext cx="779094" cy="45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094" h="454523" extrusionOk="0">
                      <a:moveTo>
                        <a:pt x="426350" y="9205"/>
                      </a:moveTo>
                      <a:cubicBezTo>
                        <a:pt x="405251" y="-3068"/>
                        <a:pt x="371227" y="-3068"/>
                        <a:pt x="350254" y="9205"/>
                      </a:cubicBezTo>
                      <a:lnTo>
                        <a:pt x="15628" y="205067"/>
                      </a:lnTo>
                      <a:cubicBezTo>
                        <a:pt x="-5262" y="217298"/>
                        <a:pt x="-5241" y="237199"/>
                        <a:pt x="15880" y="249472"/>
                      </a:cubicBezTo>
                      <a:lnTo>
                        <a:pt x="352713" y="445335"/>
                      </a:lnTo>
                      <a:cubicBezTo>
                        <a:pt x="373812" y="457608"/>
                        <a:pt x="407920" y="457566"/>
                        <a:pt x="428809" y="445335"/>
                      </a:cubicBezTo>
                      <a:lnTo>
                        <a:pt x="763435" y="249472"/>
                      </a:lnTo>
                      <a:cubicBezTo>
                        <a:pt x="784409" y="237199"/>
                        <a:pt x="784304" y="217340"/>
                        <a:pt x="763183" y="205067"/>
                      </a:cubicBezTo>
                      <a:lnTo>
                        <a:pt x="426350" y="9205"/>
                      </a:lnTo>
                      <a:close/>
                    </a:path>
                  </a:pathLst>
                </a:custGeom>
                <a:solidFill>
                  <a:srgbClr val="EBEEF4">
                    <a:alpha val="25882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159;p6"/>
                <p:cNvSpPr/>
                <p:nvPr/>
              </p:nvSpPr>
              <p:spPr>
                <a:xfrm>
                  <a:off x="4891410" y="2361477"/>
                  <a:ext cx="772472" cy="450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2" h="450520" extrusionOk="0">
                      <a:moveTo>
                        <a:pt x="422749" y="9126"/>
                      </a:moveTo>
                      <a:cubicBezTo>
                        <a:pt x="401818" y="-3042"/>
                        <a:pt x="368088" y="-3042"/>
                        <a:pt x="347283" y="9126"/>
                      </a:cubicBezTo>
                      <a:lnTo>
                        <a:pt x="15494" y="203265"/>
                      </a:lnTo>
                      <a:cubicBezTo>
                        <a:pt x="-5227" y="215391"/>
                        <a:pt x="-5185" y="235103"/>
                        <a:pt x="15746" y="247271"/>
                      </a:cubicBezTo>
                      <a:lnTo>
                        <a:pt x="349700" y="441410"/>
                      </a:lnTo>
                      <a:cubicBezTo>
                        <a:pt x="370631" y="453578"/>
                        <a:pt x="404445" y="453536"/>
                        <a:pt x="425166" y="441410"/>
                      </a:cubicBezTo>
                      <a:lnTo>
                        <a:pt x="756955" y="247271"/>
                      </a:lnTo>
                      <a:cubicBezTo>
                        <a:pt x="777739" y="235103"/>
                        <a:pt x="777634" y="215433"/>
                        <a:pt x="756703" y="203265"/>
                      </a:cubicBezTo>
                      <a:lnTo>
                        <a:pt x="422749" y="9126"/>
                      </a:lnTo>
                      <a:close/>
                    </a:path>
                  </a:pathLst>
                </a:custGeom>
                <a:solidFill>
                  <a:srgbClr val="E9ECF3">
                    <a:alpha val="28627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160;p6"/>
                <p:cNvSpPr/>
                <p:nvPr/>
              </p:nvSpPr>
              <p:spPr>
                <a:xfrm>
                  <a:off x="4896314" y="2362438"/>
                  <a:ext cx="765844" cy="446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844" h="446579" extrusionOk="0">
                      <a:moveTo>
                        <a:pt x="419105" y="9047"/>
                      </a:moveTo>
                      <a:cubicBezTo>
                        <a:pt x="398363" y="-3016"/>
                        <a:pt x="364907" y="-3016"/>
                        <a:pt x="344291" y="9047"/>
                      </a:cubicBezTo>
                      <a:lnTo>
                        <a:pt x="15360" y="201484"/>
                      </a:lnTo>
                      <a:cubicBezTo>
                        <a:pt x="-5172" y="213505"/>
                        <a:pt x="-5151" y="233049"/>
                        <a:pt x="15612" y="245112"/>
                      </a:cubicBezTo>
                      <a:lnTo>
                        <a:pt x="346708" y="437549"/>
                      </a:lnTo>
                      <a:cubicBezTo>
                        <a:pt x="367450" y="449611"/>
                        <a:pt x="400990" y="449569"/>
                        <a:pt x="421522" y="437549"/>
                      </a:cubicBezTo>
                      <a:lnTo>
                        <a:pt x="750453" y="245112"/>
                      </a:lnTo>
                      <a:cubicBezTo>
                        <a:pt x="771069" y="233049"/>
                        <a:pt x="770964" y="213547"/>
                        <a:pt x="750201" y="201484"/>
                      </a:cubicBezTo>
                      <a:lnTo>
                        <a:pt x="419105" y="9047"/>
                      </a:lnTo>
                      <a:close/>
                    </a:path>
                  </a:pathLst>
                </a:custGeom>
                <a:solidFill>
                  <a:srgbClr val="E6EAF1">
                    <a:alpha val="31764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6"/>
                <p:cNvSpPr/>
                <p:nvPr/>
              </p:nvSpPr>
              <p:spPr>
                <a:xfrm>
                  <a:off x="4901198" y="2363400"/>
                  <a:ext cx="759203" cy="442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03" h="442568" extrusionOk="0">
                      <a:moveTo>
                        <a:pt x="415483" y="8968"/>
                      </a:moveTo>
                      <a:cubicBezTo>
                        <a:pt x="394909" y="-2989"/>
                        <a:pt x="361768" y="-2989"/>
                        <a:pt x="341320" y="8968"/>
                      </a:cubicBezTo>
                      <a:lnTo>
                        <a:pt x="15226" y="199682"/>
                      </a:lnTo>
                      <a:cubicBezTo>
                        <a:pt x="-5138" y="211598"/>
                        <a:pt x="-5096" y="230953"/>
                        <a:pt x="15478" y="242910"/>
                      </a:cubicBezTo>
                      <a:lnTo>
                        <a:pt x="343695" y="433624"/>
                      </a:lnTo>
                      <a:cubicBezTo>
                        <a:pt x="364269" y="445582"/>
                        <a:pt x="397494" y="445519"/>
                        <a:pt x="417857" y="433624"/>
                      </a:cubicBezTo>
                      <a:lnTo>
                        <a:pt x="743952" y="242910"/>
                      </a:lnTo>
                      <a:cubicBezTo>
                        <a:pt x="764378" y="230953"/>
                        <a:pt x="764273" y="211640"/>
                        <a:pt x="743720" y="199682"/>
                      </a:cubicBezTo>
                      <a:lnTo>
                        <a:pt x="415483" y="8968"/>
                      </a:lnTo>
                      <a:close/>
                    </a:path>
                  </a:pathLst>
                </a:custGeom>
                <a:solidFill>
                  <a:srgbClr val="E4E8F0">
                    <a:alpha val="34901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6"/>
                <p:cNvSpPr/>
                <p:nvPr/>
              </p:nvSpPr>
              <p:spPr>
                <a:xfrm>
                  <a:off x="4906100" y="2364361"/>
                  <a:ext cx="752557" cy="438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557" h="438586" extrusionOk="0">
                      <a:moveTo>
                        <a:pt x="411842" y="8889"/>
                      </a:moveTo>
                      <a:cubicBezTo>
                        <a:pt x="391457" y="-2963"/>
                        <a:pt x="358589" y="-2963"/>
                        <a:pt x="338330" y="8889"/>
                      </a:cubicBezTo>
                      <a:lnTo>
                        <a:pt x="15094" y="197880"/>
                      </a:lnTo>
                      <a:cubicBezTo>
                        <a:pt x="-5080" y="209670"/>
                        <a:pt x="-5059" y="228877"/>
                        <a:pt x="15326" y="240730"/>
                      </a:cubicBezTo>
                      <a:lnTo>
                        <a:pt x="340684" y="429721"/>
                      </a:lnTo>
                      <a:cubicBezTo>
                        <a:pt x="361069" y="441573"/>
                        <a:pt x="394021" y="441510"/>
                        <a:pt x="414196" y="429721"/>
                      </a:cubicBezTo>
                      <a:lnTo>
                        <a:pt x="737432" y="240730"/>
                      </a:lnTo>
                      <a:cubicBezTo>
                        <a:pt x="757690" y="228877"/>
                        <a:pt x="757585" y="209733"/>
                        <a:pt x="737200" y="197880"/>
                      </a:cubicBezTo>
                      <a:lnTo>
                        <a:pt x="411842" y="8889"/>
                      </a:lnTo>
                      <a:close/>
                    </a:path>
                  </a:pathLst>
                </a:custGeom>
                <a:solidFill>
                  <a:srgbClr val="E1E6EE">
                    <a:alpha val="3882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6"/>
                <p:cNvSpPr/>
                <p:nvPr/>
              </p:nvSpPr>
              <p:spPr>
                <a:xfrm>
                  <a:off x="4910983" y="2365338"/>
                  <a:ext cx="745935" cy="434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935" h="434601" extrusionOk="0">
                      <a:moveTo>
                        <a:pt x="408219" y="8795"/>
                      </a:moveTo>
                      <a:cubicBezTo>
                        <a:pt x="388003" y="-2932"/>
                        <a:pt x="355429" y="-2932"/>
                        <a:pt x="335359" y="8795"/>
                      </a:cubicBezTo>
                      <a:lnTo>
                        <a:pt x="14960" y="196083"/>
                      </a:lnTo>
                      <a:cubicBezTo>
                        <a:pt x="-5046" y="207768"/>
                        <a:pt x="-5004" y="226807"/>
                        <a:pt x="15192" y="238534"/>
                      </a:cubicBezTo>
                      <a:lnTo>
                        <a:pt x="337692" y="425822"/>
                      </a:lnTo>
                      <a:cubicBezTo>
                        <a:pt x="357909" y="437549"/>
                        <a:pt x="390566" y="437507"/>
                        <a:pt x="410552" y="425822"/>
                      </a:cubicBezTo>
                      <a:lnTo>
                        <a:pt x="730951" y="238534"/>
                      </a:lnTo>
                      <a:cubicBezTo>
                        <a:pt x="751021" y="226807"/>
                        <a:pt x="750915" y="207810"/>
                        <a:pt x="730720" y="196083"/>
                      </a:cubicBezTo>
                      <a:lnTo>
                        <a:pt x="408219" y="8795"/>
                      </a:lnTo>
                      <a:close/>
                    </a:path>
                  </a:pathLst>
                </a:custGeom>
                <a:solidFill>
                  <a:srgbClr val="DFE4ED">
                    <a:alpha val="4196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6"/>
                <p:cNvSpPr/>
                <p:nvPr/>
              </p:nvSpPr>
              <p:spPr>
                <a:xfrm>
                  <a:off x="4915888" y="2366300"/>
                  <a:ext cx="739286" cy="430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86" h="430618" extrusionOk="0">
                      <a:moveTo>
                        <a:pt x="404576" y="8716"/>
                      </a:moveTo>
                      <a:cubicBezTo>
                        <a:pt x="384548" y="-2905"/>
                        <a:pt x="352248" y="-2905"/>
                        <a:pt x="332367" y="8716"/>
                      </a:cubicBezTo>
                      <a:lnTo>
                        <a:pt x="14826" y="194281"/>
                      </a:lnTo>
                      <a:cubicBezTo>
                        <a:pt x="-4991" y="205860"/>
                        <a:pt x="-4970" y="224711"/>
                        <a:pt x="15058" y="236354"/>
                      </a:cubicBezTo>
                      <a:lnTo>
                        <a:pt x="334679" y="421919"/>
                      </a:lnTo>
                      <a:cubicBezTo>
                        <a:pt x="354707" y="433540"/>
                        <a:pt x="387070" y="433498"/>
                        <a:pt x="406888" y="421919"/>
                      </a:cubicBezTo>
                      <a:lnTo>
                        <a:pt x="724428" y="236354"/>
                      </a:lnTo>
                      <a:cubicBezTo>
                        <a:pt x="744330" y="224732"/>
                        <a:pt x="744225" y="205923"/>
                        <a:pt x="724197" y="194281"/>
                      </a:cubicBezTo>
                      <a:lnTo>
                        <a:pt x="404576" y="8716"/>
                      </a:lnTo>
                      <a:close/>
                    </a:path>
                  </a:pathLst>
                </a:custGeom>
                <a:solidFill>
                  <a:srgbClr val="DCE2EC">
                    <a:alpha val="4470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6"/>
                <p:cNvSpPr/>
                <p:nvPr/>
              </p:nvSpPr>
              <p:spPr>
                <a:xfrm>
                  <a:off x="4920750" y="2367261"/>
                  <a:ext cx="732684" cy="426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84" h="426636" extrusionOk="0">
                      <a:moveTo>
                        <a:pt x="400974" y="8637"/>
                      </a:moveTo>
                      <a:cubicBezTo>
                        <a:pt x="381115" y="-2879"/>
                        <a:pt x="349130" y="-2879"/>
                        <a:pt x="329396" y="8637"/>
                      </a:cubicBezTo>
                      <a:lnTo>
                        <a:pt x="14692" y="192500"/>
                      </a:lnTo>
                      <a:cubicBezTo>
                        <a:pt x="-4957" y="203974"/>
                        <a:pt x="-4915" y="222657"/>
                        <a:pt x="14924" y="234173"/>
                      </a:cubicBezTo>
                      <a:lnTo>
                        <a:pt x="331687" y="418015"/>
                      </a:lnTo>
                      <a:cubicBezTo>
                        <a:pt x="351546" y="429531"/>
                        <a:pt x="383616" y="429489"/>
                        <a:pt x="403265" y="418015"/>
                      </a:cubicBezTo>
                      <a:lnTo>
                        <a:pt x="717969" y="234152"/>
                      </a:lnTo>
                      <a:cubicBezTo>
                        <a:pt x="737681" y="222636"/>
                        <a:pt x="737576" y="203995"/>
                        <a:pt x="717738" y="192479"/>
                      </a:cubicBezTo>
                      <a:lnTo>
                        <a:pt x="400974" y="8637"/>
                      </a:lnTo>
                      <a:close/>
                    </a:path>
                  </a:pathLst>
                </a:custGeom>
                <a:solidFill>
                  <a:srgbClr val="DAE0EA">
                    <a:alpha val="4784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6"/>
                <p:cNvSpPr/>
                <p:nvPr/>
              </p:nvSpPr>
              <p:spPr>
                <a:xfrm>
                  <a:off x="4925654" y="2368223"/>
                  <a:ext cx="726036" cy="422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036" h="422654" extrusionOk="0">
                      <a:moveTo>
                        <a:pt x="397331" y="8558"/>
                      </a:moveTo>
                      <a:cubicBezTo>
                        <a:pt x="377660" y="-2853"/>
                        <a:pt x="345948" y="-2853"/>
                        <a:pt x="326404" y="8558"/>
                      </a:cubicBezTo>
                      <a:lnTo>
                        <a:pt x="14558" y="190677"/>
                      </a:lnTo>
                      <a:cubicBezTo>
                        <a:pt x="-4902" y="202046"/>
                        <a:pt x="-4881" y="220540"/>
                        <a:pt x="14790" y="231972"/>
                      </a:cubicBezTo>
                      <a:lnTo>
                        <a:pt x="328674" y="414111"/>
                      </a:lnTo>
                      <a:cubicBezTo>
                        <a:pt x="348344" y="425523"/>
                        <a:pt x="380119" y="425481"/>
                        <a:pt x="399600" y="414111"/>
                      </a:cubicBezTo>
                      <a:lnTo>
                        <a:pt x="711446" y="231972"/>
                      </a:lnTo>
                      <a:cubicBezTo>
                        <a:pt x="730990" y="220561"/>
                        <a:pt x="730885" y="202109"/>
                        <a:pt x="711215" y="190677"/>
                      </a:cubicBezTo>
                      <a:lnTo>
                        <a:pt x="397331" y="8558"/>
                      </a:lnTo>
                      <a:close/>
                    </a:path>
                  </a:pathLst>
                </a:custGeom>
                <a:solidFill>
                  <a:srgbClr val="D7DDE9">
                    <a:alpha val="51764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6"/>
                <p:cNvSpPr/>
                <p:nvPr/>
              </p:nvSpPr>
              <p:spPr>
                <a:xfrm>
                  <a:off x="4930551" y="2369184"/>
                  <a:ext cx="719429" cy="418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429" h="418671" extrusionOk="0">
                      <a:moveTo>
                        <a:pt x="393716" y="8480"/>
                      </a:moveTo>
                      <a:cubicBezTo>
                        <a:pt x="374235" y="-2827"/>
                        <a:pt x="342796" y="-2827"/>
                        <a:pt x="323441" y="8480"/>
                      </a:cubicBezTo>
                      <a:lnTo>
                        <a:pt x="14432" y="188896"/>
                      </a:lnTo>
                      <a:cubicBezTo>
                        <a:pt x="-4860" y="200160"/>
                        <a:pt x="-4839" y="218485"/>
                        <a:pt x="14664" y="229792"/>
                      </a:cubicBezTo>
                      <a:lnTo>
                        <a:pt x="325690" y="410208"/>
                      </a:lnTo>
                      <a:cubicBezTo>
                        <a:pt x="345171" y="421514"/>
                        <a:pt x="376673" y="421472"/>
                        <a:pt x="395965" y="410208"/>
                      </a:cubicBezTo>
                      <a:lnTo>
                        <a:pt x="704973" y="229792"/>
                      </a:lnTo>
                      <a:cubicBezTo>
                        <a:pt x="724328" y="218485"/>
                        <a:pt x="724244" y="200202"/>
                        <a:pt x="704742" y="188896"/>
                      </a:cubicBezTo>
                      <a:lnTo>
                        <a:pt x="393716" y="8480"/>
                      </a:lnTo>
                      <a:close/>
                    </a:path>
                  </a:pathLst>
                </a:custGeom>
                <a:solidFill>
                  <a:srgbClr val="D5DBE7">
                    <a:alpha val="54901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6"/>
                <p:cNvSpPr/>
                <p:nvPr/>
              </p:nvSpPr>
              <p:spPr>
                <a:xfrm>
                  <a:off x="4935463" y="2370125"/>
                  <a:ext cx="712765" cy="414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765" h="414710" extrusionOk="0">
                      <a:moveTo>
                        <a:pt x="390065" y="8401"/>
                      </a:moveTo>
                      <a:cubicBezTo>
                        <a:pt x="370752" y="-2800"/>
                        <a:pt x="339628" y="-2800"/>
                        <a:pt x="320441" y="8401"/>
                      </a:cubicBezTo>
                      <a:lnTo>
                        <a:pt x="14291" y="187115"/>
                      </a:lnTo>
                      <a:cubicBezTo>
                        <a:pt x="-4812" y="198274"/>
                        <a:pt x="-4791" y="216431"/>
                        <a:pt x="14522" y="227632"/>
                      </a:cubicBezTo>
                      <a:lnTo>
                        <a:pt x="322669" y="406325"/>
                      </a:lnTo>
                      <a:cubicBezTo>
                        <a:pt x="341982" y="417526"/>
                        <a:pt x="373189" y="417484"/>
                        <a:pt x="392292" y="406325"/>
                      </a:cubicBezTo>
                      <a:lnTo>
                        <a:pt x="698443" y="227611"/>
                      </a:lnTo>
                      <a:cubicBezTo>
                        <a:pt x="717630" y="216410"/>
                        <a:pt x="717525" y="198295"/>
                        <a:pt x="698212" y="187094"/>
                      </a:cubicBezTo>
                      <a:lnTo>
                        <a:pt x="390065" y="8401"/>
                      </a:lnTo>
                      <a:close/>
                    </a:path>
                  </a:pathLst>
                </a:custGeom>
                <a:solidFill>
                  <a:srgbClr val="D2D9E6">
                    <a:alpha val="57647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6"/>
                <p:cNvSpPr/>
                <p:nvPr/>
              </p:nvSpPr>
              <p:spPr>
                <a:xfrm>
                  <a:off x="4940339" y="2371086"/>
                  <a:ext cx="706158" cy="410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158" h="410727" extrusionOk="0">
                      <a:moveTo>
                        <a:pt x="386450" y="8322"/>
                      </a:moveTo>
                      <a:cubicBezTo>
                        <a:pt x="367326" y="-2774"/>
                        <a:pt x="336476" y="-2774"/>
                        <a:pt x="317478" y="8322"/>
                      </a:cubicBezTo>
                      <a:lnTo>
                        <a:pt x="14164" y="185313"/>
                      </a:lnTo>
                      <a:cubicBezTo>
                        <a:pt x="-4770" y="196367"/>
                        <a:pt x="-4749" y="214335"/>
                        <a:pt x="14396" y="225431"/>
                      </a:cubicBezTo>
                      <a:lnTo>
                        <a:pt x="319685" y="402422"/>
                      </a:lnTo>
                      <a:cubicBezTo>
                        <a:pt x="338808" y="413518"/>
                        <a:pt x="369722" y="413476"/>
                        <a:pt x="388657" y="402422"/>
                      </a:cubicBezTo>
                      <a:lnTo>
                        <a:pt x="691970" y="225431"/>
                      </a:lnTo>
                      <a:cubicBezTo>
                        <a:pt x="710968" y="214335"/>
                        <a:pt x="710884" y="196409"/>
                        <a:pt x="691739" y="185313"/>
                      </a:cubicBezTo>
                      <a:lnTo>
                        <a:pt x="386450" y="8322"/>
                      </a:lnTo>
                      <a:close/>
                    </a:path>
                  </a:pathLst>
                </a:custGeom>
                <a:solidFill>
                  <a:srgbClr val="D0D7E5">
                    <a:alpha val="60784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6"/>
                <p:cNvSpPr/>
                <p:nvPr/>
              </p:nvSpPr>
              <p:spPr>
                <a:xfrm>
                  <a:off x="4945230" y="2372048"/>
                  <a:ext cx="699536" cy="40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536" h="406745" extrusionOk="0">
                      <a:moveTo>
                        <a:pt x="382820" y="8243"/>
                      </a:moveTo>
                      <a:cubicBezTo>
                        <a:pt x="363864" y="-2748"/>
                        <a:pt x="333308" y="-2748"/>
                        <a:pt x="314478" y="8243"/>
                      </a:cubicBezTo>
                      <a:lnTo>
                        <a:pt x="14023" y="183511"/>
                      </a:lnTo>
                      <a:cubicBezTo>
                        <a:pt x="-4723" y="194460"/>
                        <a:pt x="-4702" y="212260"/>
                        <a:pt x="14254" y="223251"/>
                      </a:cubicBezTo>
                      <a:lnTo>
                        <a:pt x="316685" y="398518"/>
                      </a:lnTo>
                      <a:cubicBezTo>
                        <a:pt x="335640" y="409509"/>
                        <a:pt x="366260" y="409467"/>
                        <a:pt x="385026" y="398518"/>
                      </a:cubicBezTo>
                      <a:lnTo>
                        <a:pt x="685482" y="223251"/>
                      </a:lnTo>
                      <a:cubicBezTo>
                        <a:pt x="704311" y="212260"/>
                        <a:pt x="704206" y="194502"/>
                        <a:pt x="685251" y="183511"/>
                      </a:cubicBezTo>
                      <a:lnTo>
                        <a:pt x="382820" y="8243"/>
                      </a:lnTo>
                      <a:close/>
                    </a:path>
                  </a:pathLst>
                </a:custGeom>
                <a:solidFill>
                  <a:srgbClr val="CDD5E3">
                    <a:alpha val="6470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6"/>
                <p:cNvSpPr/>
                <p:nvPr/>
              </p:nvSpPr>
              <p:spPr>
                <a:xfrm>
                  <a:off x="4950103" y="2373009"/>
                  <a:ext cx="692892" cy="402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892" h="402784" extrusionOk="0">
                      <a:moveTo>
                        <a:pt x="379208" y="8164"/>
                      </a:moveTo>
                      <a:cubicBezTo>
                        <a:pt x="360441" y="-2721"/>
                        <a:pt x="330179" y="-2721"/>
                        <a:pt x="311517" y="8164"/>
                      </a:cubicBezTo>
                      <a:lnTo>
                        <a:pt x="13899" y="181730"/>
                      </a:lnTo>
                      <a:cubicBezTo>
                        <a:pt x="-4678" y="192574"/>
                        <a:pt x="-4657" y="210205"/>
                        <a:pt x="14109" y="221070"/>
                      </a:cubicBezTo>
                      <a:lnTo>
                        <a:pt x="313661" y="394635"/>
                      </a:lnTo>
                      <a:cubicBezTo>
                        <a:pt x="332428" y="405521"/>
                        <a:pt x="362774" y="405479"/>
                        <a:pt x="381351" y="394635"/>
                      </a:cubicBezTo>
                      <a:lnTo>
                        <a:pt x="678970" y="221070"/>
                      </a:lnTo>
                      <a:cubicBezTo>
                        <a:pt x="697610" y="210184"/>
                        <a:pt x="697526" y="192595"/>
                        <a:pt x="678759" y="181730"/>
                      </a:cubicBezTo>
                      <a:lnTo>
                        <a:pt x="379208" y="8164"/>
                      </a:lnTo>
                      <a:close/>
                    </a:path>
                  </a:pathLst>
                </a:custGeom>
                <a:solidFill>
                  <a:srgbClr val="CBD3E2">
                    <a:alpha val="6784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6"/>
                <p:cNvSpPr/>
                <p:nvPr/>
              </p:nvSpPr>
              <p:spPr>
                <a:xfrm>
                  <a:off x="4955008" y="2373986"/>
                  <a:ext cx="686256" cy="39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56" h="398770" extrusionOk="0">
                      <a:moveTo>
                        <a:pt x="375564" y="8070"/>
                      </a:moveTo>
                      <a:cubicBezTo>
                        <a:pt x="356966" y="-2690"/>
                        <a:pt x="326998" y="-2690"/>
                        <a:pt x="308525" y="8070"/>
                      </a:cubicBezTo>
                      <a:lnTo>
                        <a:pt x="13765" y="179912"/>
                      </a:lnTo>
                      <a:cubicBezTo>
                        <a:pt x="-4644" y="190630"/>
                        <a:pt x="-4602" y="208093"/>
                        <a:pt x="13975" y="218874"/>
                      </a:cubicBezTo>
                      <a:lnTo>
                        <a:pt x="310669" y="390716"/>
                      </a:lnTo>
                      <a:cubicBezTo>
                        <a:pt x="329268" y="401476"/>
                        <a:pt x="359298" y="401434"/>
                        <a:pt x="377708" y="390716"/>
                      </a:cubicBezTo>
                      <a:lnTo>
                        <a:pt x="672468" y="218874"/>
                      </a:lnTo>
                      <a:cubicBezTo>
                        <a:pt x="690940" y="208114"/>
                        <a:pt x="690835" y="190693"/>
                        <a:pt x="672258" y="179912"/>
                      </a:cubicBezTo>
                      <a:lnTo>
                        <a:pt x="375564" y="8070"/>
                      </a:lnTo>
                      <a:close/>
                    </a:path>
                  </a:pathLst>
                </a:custGeom>
                <a:solidFill>
                  <a:srgbClr val="C8D1E0">
                    <a:alpha val="7098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6"/>
                <p:cNvSpPr/>
                <p:nvPr/>
              </p:nvSpPr>
              <p:spPr>
                <a:xfrm>
                  <a:off x="4959891" y="2374948"/>
                  <a:ext cx="679629" cy="394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629" h="394766" extrusionOk="0">
                      <a:moveTo>
                        <a:pt x="371942" y="7991"/>
                      </a:moveTo>
                      <a:cubicBezTo>
                        <a:pt x="353532" y="-2664"/>
                        <a:pt x="323838" y="-2664"/>
                        <a:pt x="305554" y="7991"/>
                      </a:cubicBezTo>
                      <a:lnTo>
                        <a:pt x="13631" y="178110"/>
                      </a:lnTo>
                      <a:cubicBezTo>
                        <a:pt x="-4589" y="188722"/>
                        <a:pt x="-4568" y="206018"/>
                        <a:pt x="13841" y="216673"/>
                      </a:cubicBezTo>
                      <a:lnTo>
                        <a:pt x="307656" y="386791"/>
                      </a:lnTo>
                      <a:cubicBezTo>
                        <a:pt x="326065" y="397446"/>
                        <a:pt x="355823" y="397404"/>
                        <a:pt x="374043" y="386791"/>
                      </a:cubicBezTo>
                      <a:lnTo>
                        <a:pt x="665966" y="216673"/>
                      </a:lnTo>
                      <a:cubicBezTo>
                        <a:pt x="684271" y="206018"/>
                        <a:pt x="684166" y="188765"/>
                        <a:pt x="665756" y="178110"/>
                      </a:cubicBezTo>
                      <a:lnTo>
                        <a:pt x="371942" y="7991"/>
                      </a:lnTo>
                      <a:close/>
                    </a:path>
                  </a:pathLst>
                </a:custGeom>
                <a:solidFill>
                  <a:srgbClr val="C6CFDF">
                    <a:alpha val="7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6"/>
                <p:cNvSpPr/>
                <p:nvPr/>
              </p:nvSpPr>
              <p:spPr>
                <a:xfrm>
                  <a:off x="4964795" y="2375909"/>
                  <a:ext cx="672985" cy="39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985" h="390826" extrusionOk="0">
                      <a:moveTo>
                        <a:pt x="368298" y="7912"/>
                      </a:moveTo>
                      <a:cubicBezTo>
                        <a:pt x="350057" y="-2637"/>
                        <a:pt x="320678" y="-2637"/>
                        <a:pt x="302562" y="7912"/>
                      </a:cubicBezTo>
                      <a:lnTo>
                        <a:pt x="13497" y="176329"/>
                      </a:lnTo>
                      <a:cubicBezTo>
                        <a:pt x="-4555" y="186836"/>
                        <a:pt x="-4513" y="203943"/>
                        <a:pt x="13707" y="214513"/>
                      </a:cubicBezTo>
                      <a:lnTo>
                        <a:pt x="304664" y="382930"/>
                      </a:lnTo>
                      <a:cubicBezTo>
                        <a:pt x="322905" y="393480"/>
                        <a:pt x="352369" y="393438"/>
                        <a:pt x="370400" y="382930"/>
                      </a:cubicBezTo>
                      <a:lnTo>
                        <a:pt x="659465" y="214513"/>
                      </a:lnTo>
                      <a:cubicBezTo>
                        <a:pt x="677580" y="203964"/>
                        <a:pt x="677475" y="186899"/>
                        <a:pt x="659255" y="176329"/>
                      </a:cubicBezTo>
                      <a:lnTo>
                        <a:pt x="368298" y="7912"/>
                      </a:lnTo>
                      <a:close/>
                    </a:path>
                  </a:pathLst>
                </a:custGeom>
                <a:solidFill>
                  <a:srgbClr val="C3CDDE">
                    <a:alpha val="76862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6"/>
                <p:cNvSpPr/>
                <p:nvPr/>
              </p:nvSpPr>
              <p:spPr>
                <a:xfrm>
                  <a:off x="4969679" y="2376871"/>
                  <a:ext cx="666379" cy="386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379" h="386823" extrusionOk="0">
                      <a:moveTo>
                        <a:pt x="364676" y="7833"/>
                      </a:moveTo>
                      <a:cubicBezTo>
                        <a:pt x="346624" y="-2611"/>
                        <a:pt x="317517" y="-2611"/>
                        <a:pt x="299591" y="7833"/>
                      </a:cubicBezTo>
                      <a:lnTo>
                        <a:pt x="13363" y="174527"/>
                      </a:lnTo>
                      <a:cubicBezTo>
                        <a:pt x="-4500" y="184929"/>
                        <a:pt x="-4479" y="201868"/>
                        <a:pt x="13573" y="212312"/>
                      </a:cubicBezTo>
                      <a:lnTo>
                        <a:pt x="301672" y="379005"/>
                      </a:lnTo>
                      <a:cubicBezTo>
                        <a:pt x="319724" y="389450"/>
                        <a:pt x="348893" y="389408"/>
                        <a:pt x="366756" y="379005"/>
                      </a:cubicBezTo>
                      <a:lnTo>
                        <a:pt x="652984" y="212312"/>
                      </a:lnTo>
                      <a:cubicBezTo>
                        <a:pt x="670931" y="201868"/>
                        <a:pt x="670826" y="184971"/>
                        <a:pt x="652774" y="174527"/>
                      </a:cubicBezTo>
                      <a:lnTo>
                        <a:pt x="364676" y="7833"/>
                      </a:lnTo>
                      <a:close/>
                    </a:path>
                  </a:pathLst>
                </a:custGeom>
                <a:solidFill>
                  <a:srgbClr val="C1CBDC">
                    <a:alpha val="80784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6"/>
                <p:cNvSpPr/>
                <p:nvPr/>
              </p:nvSpPr>
              <p:spPr>
                <a:xfrm>
                  <a:off x="4974554" y="2377832"/>
                  <a:ext cx="659751" cy="38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51" h="382840" extrusionOk="0">
                      <a:moveTo>
                        <a:pt x="361061" y="7755"/>
                      </a:moveTo>
                      <a:cubicBezTo>
                        <a:pt x="343177" y="-2585"/>
                        <a:pt x="314365" y="-2585"/>
                        <a:pt x="296607" y="7755"/>
                      </a:cubicBezTo>
                      <a:lnTo>
                        <a:pt x="13237" y="172725"/>
                      </a:lnTo>
                      <a:cubicBezTo>
                        <a:pt x="-4458" y="183022"/>
                        <a:pt x="-4437" y="199792"/>
                        <a:pt x="13447" y="210132"/>
                      </a:cubicBezTo>
                      <a:lnTo>
                        <a:pt x="298667" y="375102"/>
                      </a:lnTo>
                      <a:cubicBezTo>
                        <a:pt x="316551" y="385441"/>
                        <a:pt x="345426" y="385399"/>
                        <a:pt x="363120" y="375102"/>
                      </a:cubicBezTo>
                      <a:lnTo>
                        <a:pt x="646491" y="210132"/>
                      </a:lnTo>
                      <a:cubicBezTo>
                        <a:pt x="664248" y="199792"/>
                        <a:pt x="664164" y="183064"/>
                        <a:pt x="646280" y="172725"/>
                      </a:cubicBezTo>
                      <a:lnTo>
                        <a:pt x="361061" y="7755"/>
                      </a:lnTo>
                      <a:close/>
                    </a:path>
                  </a:pathLst>
                </a:custGeom>
                <a:solidFill>
                  <a:srgbClr val="BEC8DB">
                    <a:alpha val="83921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6"/>
                <p:cNvSpPr/>
                <p:nvPr/>
              </p:nvSpPr>
              <p:spPr>
                <a:xfrm>
                  <a:off x="4979446" y="2378793"/>
                  <a:ext cx="653128" cy="37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128" h="378879" extrusionOk="0">
                      <a:moveTo>
                        <a:pt x="357431" y="7676"/>
                      </a:moveTo>
                      <a:cubicBezTo>
                        <a:pt x="339736" y="-2559"/>
                        <a:pt x="311218" y="-2559"/>
                        <a:pt x="293628" y="7676"/>
                      </a:cubicBezTo>
                      <a:lnTo>
                        <a:pt x="13095" y="170944"/>
                      </a:lnTo>
                      <a:cubicBezTo>
                        <a:pt x="-4410" y="181136"/>
                        <a:pt x="-4389" y="197717"/>
                        <a:pt x="13305" y="207951"/>
                      </a:cubicBezTo>
                      <a:lnTo>
                        <a:pt x="295667" y="371219"/>
                      </a:lnTo>
                      <a:cubicBezTo>
                        <a:pt x="313362" y="381454"/>
                        <a:pt x="341963" y="381412"/>
                        <a:pt x="359469" y="371219"/>
                      </a:cubicBezTo>
                      <a:lnTo>
                        <a:pt x="640002" y="207951"/>
                      </a:lnTo>
                      <a:cubicBezTo>
                        <a:pt x="657592" y="197717"/>
                        <a:pt x="657487" y="181178"/>
                        <a:pt x="639792" y="170944"/>
                      </a:cubicBezTo>
                      <a:lnTo>
                        <a:pt x="357431" y="7676"/>
                      </a:lnTo>
                      <a:close/>
                    </a:path>
                  </a:pathLst>
                </a:custGeom>
                <a:solidFill>
                  <a:srgbClr val="BCC6DA">
                    <a:alpha val="86666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6"/>
                <p:cNvSpPr/>
                <p:nvPr/>
              </p:nvSpPr>
              <p:spPr>
                <a:xfrm>
                  <a:off x="4984342" y="2379755"/>
                  <a:ext cx="646480" cy="374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480" h="374896" extrusionOk="0">
                      <a:moveTo>
                        <a:pt x="353795" y="7597"/>
                      </a:moveTo>
                      <a:cubicBezTo>
                        <a:pt x="336289" y="-2532"/>
                        <a:pt x="308045" y="-2532"/>
                        <a:pt x="290644" y="7597"/>
                      </a:cubicBezTo>
                      <a:lnTo>
                        <a:pt x="12969" y="169142"/>
                      </a:lnTo>
                      <a:cubicBezTo>
                        <a:pt x="-4368" y="179229"/>
                        <a:pt x="-4347" y="195642"/>
                        <a:pt x="13179" y="205771"/>
                      </a:cubicBezTo>
                      <a:lnTo>
                        <a:pt x="292661" y="367316"/>
                      </a:lnTo>
                      <a:cubicBezTo>
                        <a:pt x="310167" y="377445"/>
                        <a:pt x="338475" y="377403"/>
                        <a:pt x="355812" y="367316"/>
                      </a:cubicBezTo>
                      <a:lnTo>
                        <a:pt x="633487" y="205771"/>
                      </a:lnTo>
                      <a:cubicBezTo>
                        <a:pt x="650888" y="195642"/>
                        <a:pt x="650804" y="179271"/>
                        <a:pt x="633277" y="169142"/>
                      </a:cubicBezTo>
                      <a:lnTo>
                        <a:pt x="353795" y="7597"/>
                      </a:lnTo>
                      <a:close/>
                    </a:path>
                  </a:pathLst>
                </a:custGeom>
                <a:solidFill>
                  <a:srgbClr val="B9C4D8">
                    <a:alpha val="8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6"/>
                <p:cNvSpPr/>
                <p:nvPr/>
              </p:nvSpPr>
              <p:spPr>
                <a:xfrm>
                  <a:off x="4989255" y="2380716"/>
                  <a:ext cx="639836" cy="370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836" h="370914" extrusionOk="0">
                      <a:moveTo>
                        <a:pt x="350144" y="7518"/>
                      </a:moveTo>
                      <a:cubicBezTo>
                        <a:pt x="332806" y="-2506"/>
                        <a:pt x="304856" y="-2506"/>
                        <a:pt x="287644" y="7518"/>
                      </a:cubicBezTo>
                      <a:lnTo>
                        <a:pt x="12827" y="167360"/>
                      </a:lnTo>
                      <a:cubicBezTo>
                        <a:pt x="-4321" y="177343"/>
                        <a:pt x="-4300" y="193567"/>
                        <a:pt x="13038" y="203591"/>
                      </a:cubicBezTo>
                      <a:lnTo>
                        <a:pt x="289662" y="363412"/>
                      </a:lnTo>
                      <a:cubicBezTo>
                        <a:pt x="306999" y="373436"/>
                        <a:pt x="335013" y="373394"/>
                        <a:pt x="352161" y="363412"/>
                      </a:cubicBezTo>
                      <a:lnTo>
                        <a:pt x="626978" y="203570"/>
                      </a:lnTo>
                      <a:cubicBezTo>
                        <a:pt x="644210" y="193546"/>
                        <a:pt x="644105" y="177364"/>
                        <a:pt x="626768" y="167339"/>
                      </a:cubicBezTo>
                      <a:lnTo>
                        <a:pt x="350144" y="7518"/>
                      </a:lnTo>
                      <a:close/>
                    </a:path>
                  </a:pathLst>
                </a:custGeom>
                <a:solidFill>
                  <a:srgbClr val="B7C2D7">
                    <a:alpha val="9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6"/>
                <p:cNvSpPr/>
                <p:nvPr/>
              </p:nvSpPr>
              <p:spPr>
                <a:xfrm>
                  <a:off x="4994130" y="2381694"/>
                  <a:ext cx="633230" cy="366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230" h="366937" extrusionOk="0">
                      <a:moveTo>
                        <a:pt x="346529" y="7424"/>
                      </a:moveTo>
                      <a:cubicBezTo>
                        <a:pt x="329381" y="-2475"/>
                        <a:pt x="301724" y="-2475"/>
                        <a:pt x="284681" y="7424"/>
                      </a:cubicBezTo>
                      <a:lnTo>
                        <a:pt x="12701" y="165543"/>
                      </a:lnTo>
                      <a:cubicBezTo>
                        <a:pt x="-4279" y="175420"/>
                        <a:pt x="-4258" y="191476"/>
                        <a:pt x="12911" y="201395"/>
                      </a:cubicBezTo>
                      <a:lnTo>
                        <a:pt x="286677" y="359514"/>
                      </a:lnTo>
                      <a:cubicBezTo>
                        <a:pt x="303826" y="369433"/>
                        <a:pt x="331545" y="369391"/>
                        <a:pt x="348525" y="359514"/>
                      </a:cubicBezTo>
                      <a:lnTo>
                        <a:pt x="620505" y="201395"/>
                      </a:lnTo>
                      <a:cubicBezTo>
                        <a:pt x="637549" y="191476"/>
                        <a:pt x="637465" y="175462"/>
                        <a:pt x="620295" y="165543"/>
                      </a:cubicBezTo>
                      <a:lnTo>
                        <a:pt x="346529" y="7424"/>
                      </a:lnTo>
                      <a:close/>
                    </a:path>
                  </a:pathLst>
                </a:custGeom>
                <a:solidFill>
                  <a:srgbClr val="B4C0D5">
                    <a:alpha val="96862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6"/>
                <p:cNvSpPr/>
                <p:nvPr/>
              </p:nvSpPr>
              <p:spPr>
                <a:xfrm>
                  <a:off x="4999040" y="2382655"/>
                  <a:ext cx="626549" cy="362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549" h="362926" extrusionOk="0">
                      <a:moveTo>
                        <a:pt x="342880" y="7345"/>
                      </a:moveTo>
                      <a:cubicBezTo>
                        <a:pt x="325900" y="-2448"/>
                        <a:pt x="298538" y="-2448"/>
                        <a:pt x="281684" y="7345"/>
                      </a:cubicBezTo>
                      <a:lnTo>
                        <a:pt x="12562" y="163741"/>
                      </a:lnTo>
                      <a:cubicBezTo>
                        <a:pt x="-4229" y="173513"/>
                        <a:pt x="-4208" y="189400"/>
                        <a:pt x="12751" y="199193"/>
                      </a:cubicBezTo>
                      <a:lnTo>
                        <a:pt x="283638" y="355589"/>
                      </a:lnTo>
                      <a:cubicBezTo>
                        <a:pt x="300618" y="365382"/>
                        <a:pt x="328043" y="365361"/>
                        <a:pt x="344835" y="355589"/>
                      </a:cubicBezTo>
                      <a:lnTo>
                        <a:pt x="613956" y="199193"/>
                      </a:lnTo>
                      <a:cubicBezTo>
                        <a:pt x="630832" y="189400"/>
                        <a:pt x="630726" y="173534"/>
                        <a:pt x="613767" y="163741"/>
                      </a:cubicBezTo>
                      <a:lnTo>
                        <a:pt x="342880" y="7345"/>
                      </a:lnTo>
                      <a:close/>
                    </a:path>
                  </a:pathLst>
                </a:custGeom>
                <a:solidFill>
                  <a:srgbClr val="B2BED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" name="Google Shape;182;p6"/>
              <p:cNvGrpSpPr/>
              <p:nvPr/>
            </p:nvGrpSpPr>
            <p:grpSpPr>
              <a:xfrm>
                <a:off x="4991364" y="1695103"/>
                <a:ext cx="645569" cy="1059627"/>
                <a:chOff x="4991364" y="1695103"/>
                <a:chExt cx="645569" cy="1059627"/>
              </a:xfrm>
            </p:grpSpPr>
            <p:grpSp>
              <p:nvGrpSpPr>
                <p:cNvPr id="183" name="Google Shape;183;p6"/>
                <p:cNvGrpSpPr/>
                <p:nvPr/>
              </p:nvGrpSpPr>
              <p:grpSpPr>
                <a:xfrm>
                  <a:off x="4991364" y="1695103"/>
                  <a:ext cx="645448" cy="1059627"/>
                  <a:chOff x="4991364" y="1695103"/>
                  <a:chExt cx="645448" cy="1059627"/>
                </a:xfrm>
              </p:grpSpPr>
              <p:sp>
                <p:nvSpPr>
                  <p:cNvPr id="184" name="Google Shape;184;p6"/>
                  <p:cNvSpPr/>
                  <p:nvPr/>
                </p:nvSpPr>
                <p:spPr>
                  <a:xfrm>
                    <a:off x="4991364" y="1881367"/>
                    <a:ext cx="645442" cy="873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442" h="873363" extrusionOk="0">
                        <a:moveTo>
                          <a:pt x="1954" y="0"/>
                        </a:moveTo>
                        <a:cubicBezTo>
                          <a:pt x="1933" y="6620"/>
                          <a:pt x="6305" y="13261"/>
                          <a:pt x="15068" y="18325"/>
                        </a:cubicBezTo>
                        <a:lnTo>
                          <a:pt x="293268" y="178945"/>
                        </a:lnTo>
                        <a:cubicBezTo>
                          <a:pt x="310711" y="189011"/>
                          <a:pt x="338871" y="188969"/>
                          <a:pt x="356125" y="178945"/>
                        </a:cubicBezTo>
                        <a:lnTo>
                          <a:pt x="632518" y="18325"/>
                        </a:lnTo>
                        <a:cubicBezTo>
                          <a:pt x="641113" y="13324"/>
                          <a:pt x="645421" y="6788"/>
                          <a:pt x="645442" y="252"/>
                        </a:cubicBezTo>
                        <a:lnTo>
                          <a:pt x="643488" y="687137"/>
                        </a:lnTo>
                        <a:cubicBezTo>
                          <a:pt x="643467" y="693672"/>
                          <a:pt x="639159" y="700208"/>
                          <a:pt x="630563" y="705210"/>
                        </a:cubicBezTo>
                        <a:lnTo>
                          <a:pt x="354171" y="865830"/>
                        </a:lnTo>
                        <a:cubicBezTo>
                          <a:pt x="336917" y="875854"/>
                          <a:pt x="308757" y="875896"/>
                          <a:pt x="291314" y="865830"/>
                        </a:cubicBezTo>
                        <a:lnTo>
                          <a:pt x="13114" y="705210"/>
                        </a:lnTo>
                        <a:cubicBezTo>
                          <a:pt x="4350" y="700145"/>
                          <a:pt x="-21" y="693504"/>
                          <a:pt x="0" y="686885"/>
                        </a:cubicBezTo>
                        <a:lnTo>
                          <a:pt x="1954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B9FA3"/>
                      </a:gs>
                      <a:gs pos="50000">
                        <a:srgbClr val="8D8F91"/>
                      </a:gs>
                      <a:gs pos="100000">
                        <a:srgbClr val="808080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85;p6"/>
                  <p:cNvSpPr/>
                  <p:nvPr/>
                </p:nvSpPr>
                <p:spPr>
                  <a:xfrm>
                    <a:off x="4993316" y="1695103"/>
                    <a:ext cx="643496" cy="372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496" h="372742" extrusionOk="0">
                        <a:moveTo>
                          <a:pt x="352156" y="7550"/>
                        </a:moveTo>
                        <a:cubicBezTo>
                          <a:pt x="334713" y="-2517"/>
                          <a:pt x="306616" y="-2517"/>
                          <a:pt x="289299" y="7550"/>
                        </a:cubicBezTo>
                        <a:lnTo>
                          <a:pt x="12906" y="168170"/>
                        </a:lnTo>
                        <a:cubicBezTo>
                          <a:pt x="-4347" y="178194"/>
                          <a:pt x="-4326" y="194523"/>
                          <a:pt x="13116" y="204589"/>
                        </a:cubicBezTo>
                        <a:lnTo>
                          <a:pt x="291317" y="365209"/>
                        </a:lnTo>
                        <a:cubicBezTo>
                          <a:pt x="308759" y="375275"/>
                          <a:pt x="336920" y="375233"/>
                          <a:pt x="354173" y="365209"/>
                        </a:cubicBezTo>
                        <a:lnTo>
                          <a:pt x="630566" y="204589"/>
                        </a:lnTo>
                        <a:cubicBezTo>
                          <a:pt x="647883" y="194523"/>
                          <a:pt x="647799" y="178236"/>
                          <a:pt x="630356" y="168170"/>
                        </a:cubicBezTo>
                        <a:lnTo>
                          <a:pt x="352156" y="7550"/>
                        </a:lnTo>
                        <a:close/>
                      </a:path>
                    </a:pathLst>
                  </a:custGeom>
                  <a:solidFill>
                    <a:srgbClr val="9B9FA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86" name="Google Shape;186;p6"/>
                <p:cNvSpPr/>
                <p:nvPr/>
              </p:nvSpPr>
              <p:spPr>
                <a:xfrm>
                  <a:off x="5358648" y="1996636"/>
                  <a:ext cx="242306" cy="666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06" h="666688" extrusionOk="0">
                      <a:moveTo>
                        <a:pt x="0" y="666689"/>
                      </a:moveTo>
                      <a:lnTo>
                        <a:pt x="242306" y="526790"/>
                      </a:lnTo>
                      <a:lnTo>
                        <a:pt x="242306" y="0"/>
                      </a:lnTo>
                      <a:lnTo>
                        <a:pt x="0" y="13989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080"/>
                    </a:gs>
                    <a:gs pos="50000">
                      <a:srgbClr val="A6A6A6"/>
                    </a:gs>
                    <a:gs pos="100000">
                      <a:srgbClr val="CCCCCC"/>
                    </a:gs>
                  </a:gsLst>
                  <a:lin ang="899987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6"/>
                <p:cNvSpPr/>
                <p:nvPr/>
              </p:nvSpPr>
              <p:spPr>
                <a:xfrm>
                  <a:off x="5358648" y="1996636"/>
                  <a:ext cx="242306" cy="52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06" h="526790" extrusionOk="0">
                      <a:moveTo>
                        <a:pt x="232954" y="18241"/>
                      </a:moveTo>
                      <a:lnTo>
                        <a:pt x="0" y="139899"/>
                      </a:lnTo>
                      <a:lnTo>
                        <a:pt x="242306" y="0"/>
                      </a:lnTo>
                      <a:lnTo>
                        <a:pt x="242306" y="526790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88" name="Google Shape;188;p6"/>
                <p:cNvGrpSpPr/>
                <p:nvPr/>
              </p:nvGrpSpPr>
              <p:grpSpPr>
                <a:xfrm>
                  <a:off x="5372728" y="2054638"/>
                  <a:ext cx="201810" cy="570406"/>
                  <a:chOff x="5372728" y="2054638"/>
                  <a:chExt cx="201810" cy="570406"/>
                </a:xfrm>
              </p:grpSpPr>
              <p:sp>
                <p:nvSpPr>
                  <p:cNvPr id="189" name="Google Shape;189;p6"/>
                  <p:cNvSpPr/>
                  <p:nvPr/>
                </p:nvSpPr>
                <p:spPr>
                  <a:xfrm>
                    <a:off x="5377184" y="2148861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1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83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" name="Google Shape;190;p6"/>
                  <p:cNvSpPr/>
                  <p:nvPr/>
                </p:nvSpPr>
                <p:spPr>
                  <a:xfrm>
                    <a:off x="5377184" y="2199003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2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06"/>
                          <a:pt x="192941" y="18062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" name="Google Shape;191;p6"/>
                  <p:cNvSpPr/>
                  <p:nvPr/>
                </p:nvSpPr>
                <p:spPr>
                  <a:xfrm>
                    <a:off x="5377184" y="2249125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2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62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" name="Google Shape;192;p6"/>
                  <p:cNvSpPr/>
                  <p:nvPr/>
                </p:nvSpPr>
                <p:spPr>
                  <a:xfrm>
                    <a:off x="5372728" y="2390902"/>
                    <a:ext cx="50121" cy="417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21" h="41719" extrusionOk="0">
                        <a:moveTo>
                          <a:pt x="39341" y="23224"/>
                        </a:moveTo>
                        <a:lnTo>
                          <a:pt x="10781" y="40057"/>
                        </a:lnTo>
                        <a:cubicBezTo>
                          <a:pt x="4834" y="43482"/>
                          <a:pt x="0" y="41444"/>
                          <a:pt x="0" y="35497"/>
                        </a:cubicBezTo>
                        <a:lnTo>
                          <a:pt x="0" y="35497"/>
                        </a:lnTo>
                        <a:cubicBezTo>
                          <a:pt x="0" y="29549"/>
                          <a:pt x="4834" y="21942"/>
                          <a:pt x="10781" y="18495"/>
                        </a:cubicBezTo>
                        <a:lnTo>
                          <a:pt x="39341" y="1662"/>
                        </a:lnTo>
                        <a:cubicBezTo>
                          <a:pt x="45288" y="-1763"/>
                          <a:pt x="50122" y="275"/>
                          <a:pt x="50122" y="6222"/>
                        </a:cubicBezTo>
                        <a:lnTo>
                          <a:pt x="50122" y="6222"/>
                        </a:lnTo>
                        <a:cubicBezTo>
                          <a:pt x="50122" y="12170"/>
                          <a:pt x="45288" y="19777"/>
                          <a:pt x="39341" y="2322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" name="Google Shape;193;p6"/>
                  <p:cNvSpPr/>
                  <p:nvPr/>
                </p:nvSpPr>
                <p:spPr>
                  <a:xfrm>
                    <a:off x="5431508" y="2299246"/>
                    <a:ext cx="143009" cy="93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009" h="93936" extrusionOk="0">
                        <a:moveTo>
                          <a:pt x="133174" y="21214"/>
                        </a:moveTo>
                        <a:lnTo>
                          <a:pt x="9835" y="92414"/>
                        </a:lnTo>
                        <a:cubicBezTo>
                          <a:pt x="4392" y="95545"/>
                          <a:pt x="0" y="93696"/>
                          <a:pt x="0" y="88253"/>
                        </a:cubicBezTo>
                        <a:lnTo>
                          <a:pt x="0" y="88253"/>
                        </a:lnTo>
                        <a:cubicBezTo>
                          <a:pt x="0" y="82810"/>
                          <a:pt x="4413" y="75875"/>
                          <a:pt x="9835" y="72722"/>
                        </a:cubicBezTo>
                        <a:lnTo>
                          <a:pt x="133174" y="1523"/>
                        </a:lnTo>
                        <a:cubicBezTo>
                          <a:pt x="138617" y="-1609"/>
                          <a:pt x="143009" y="241"/>
                          <a:pt x="143009" y="5684"/>
                        </a:cubicBezTo>
                        <a:lnTo>
                          <a:pt x="143009" y="5684"/>
                        </a:lnTo>
                        <a:cubicBezTo>
                          <a:pt x="143030" y="11127"/>
                          <a:pt x="138617" y="18062"/>
                          <a:pt x="133174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" name="Google Shape;194;p6"/>
                  <p:cNvSpPr/>
                  <p:nvPr/>
                </p:nvSpPr>
                <p:spPr>
                  <a:xfrm>
                    <a:off x="5377184" y="2349368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1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83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" name="Google Shape;195;p6"/>
                  <p:cNvSpPr/>
                  <p:nvPr/>
                </p:nvSpPr>
                <p:spPr>
                  <a:xfrm>
                    <a:off x="5377184" y="2399489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1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83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5377184" y="2449611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1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83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5377184" y="2499732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2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83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5548521" y="2054638"/>
                    <a:ext cx="25365" cy="40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13" extrusionOk="0">
                        <a:moveTo>
                          <a:pt x="0" y="40013"/>
                        </a:moveTo>
                        <a:lnTo>
                          <a:pt x="25365" y="25365"/>
                        </a:lnTo>
                        <a:lnTo>
                          <a:pt x="25365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5505839" y="2079268"/>
                    <a:ext cx="25386" cy="40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86" h="40034" extrusionOk="0">
                        <a:moveTo>
                          <a:pt x="0" y="40034"/>
                        </a:moveTo>
                        <a:lnTo>
                          <a:pt x="25386" y="25386"/>
                        </a:lnTo>
                        <a:lnTo>
                          <a:pt x="25386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>
                    <a:off x="5463178" y="2103919"/>
                    <a:ext cx="25365" cy="40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13" extrusionOk="0">
                        <a:moveTo>
                          <a:pt x="0" y="40013"/>
                        </a:moveTo>
                        <a:lnTo>
                          <a:pt x="25365" y="25365"/>
                        </a:lnTo>
                        <a:lnTo>
                          <a:pt x="25365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" name="Google Shape;201;p6"/>
                  <p:cNvSpPr/>
                  <p:nvPr/>
                </p:nvSpPr>
                <p:spPr>
                  <a:xfrm>
                    <a:off x="5420496" y="2128549"/>
                    <a:ext cx="25386" cy="40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86" h="40013" extrusionOk="0">
                        <a:moveTo>
                          <a:pt x="0" y="40013"/>
                        </a:moveTo>
                        <a:lnTo>
                          <a:pt x="25386" y="25365"/>
                        </a:lnTo>
                        <a:lnTo>
                          <a:pt x="25386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" name="Google Shape;202;p6"/>
                  <p:cNvSpPr/>
                  <p:nvPr/>
                </p:nvSpPr>
                <p:spPr>
                  <a:xfrm>
                    <a:off x="5377835" y="2153179"/>
                    <a:ext cx="25365" cy="40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34" extrusionOk="0">
                        <a:moveTo>
                          <a:pt x="0" y="40034"/>
                        </a:moveTo>
                        <a:lnTo>
                          <a:pt x="25365" y="25386"/>
                        </a:lnTo>
                        <a:lnTo>
                          <a:pt x="25365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" name="Google Shape;203;p6"/>
                  <p:cNvSpPr/>
                  <p:nvPr/>
                </p:nvSpPr>
                <p:spPr>
                  <a:xfrm>
                    <a:off x="5548521" y="2100640"/>
                    <a:ext cx="25365" cy="40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13" extrusionOk="0">
                        <a:moveTo>
                          <a:pt x="0" y="40013"/>
                        </a:moveTo>
                        <a:lnTo>
                          <a:pt x="25365" y="25365"/>
                        </a:lnTo>
                        <a:lnTo>
                          <a:pt x="25365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" name="Google Shape;204;p6"/>
                  <p:cNvSpPr/>
                  <p:nvPr/>
                </p:nvSpPr>
                <p:spPr>
                  <a:xfrm>
                    <a:off x="5505839" y="2125270"/>
                    <a:ext cx="25386" cy="40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86" h="40034" extrusionOk="0">
                        <a:moveTo>
                          <a:pt x="0" y="40034"/>
                        </a:moveTo>
                        <a:lnTo>
                          <a:pt x="25386" y="25386"/>
                        </a:lnTo>
                        <a:lnTo>
                          <a:pt x="25386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" name="Google Shape;205;p6"/>
                  <p:cNvSpPr/>
                  <p:nvPr/>
                </p:nvSpPr>
                <p:spPr>
                  <a:xfrm>
                    <a:off x="5463178" y="2149921"/>
                    <a:ext cx="25365" cy="40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13" extrusionOk="0">
                        <a:moveTo>
                          <a:pt x="0" y="40013"/>
                        </a:moveTo>
                        <a:lnTo>
                          <a:pt x="25365" y="25365"/>
                        </a:lnTo>
                        <a:lnTo>
                          <a:pt x="25365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" name="Google Shape;206;p6"/>
                  <p:cNvSpPr/>
                  <p:nvPr/>
                </p:nvSpPr>
                <p:spPr>
                  <a:xfrm>
                    <a:off x="5420496" y="2174551"/>
                    <a:ext cx="25386" cy="40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86" h="40013" extrusionOk="0">
                        <a:moveTo>
                          <a:pt x="0" y="40013"/>
                        </a:moveTo>
                        <a:lnTo>
                          <a:pt x="25386" y="25365"/>
                        </a:lnTo>
                        <a:lnTo>
                          <a:pt x="25386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" name="Google Shape;207;p6"/>
                  <p:cNvSpPr/>
                  <p:nvPr/>
                </p:nvSpPr>
                <p:spPr>
                  <a:xfrm>
                    <a:off x="5377835" y="2199181"/>
                    <a:ext cx="25365" cy="40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34" extrusionOk="0">
                        <a:moveTo>
                          <a:pt x="0" y="40034"/>
                        </a:moveTo>
                        <a:lnTo>
                          <a:pt x="25365" y="25386"/>
                        </a:lnTo>
                        <a:lnTo>
                          <a:pt x="25365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08" name="Google Shape;208;p6"/>
                  <p:cNvGrpSpPr/>
                  <p:nvPr/>
                </p:nvGrpSpPr>
                <p:grpSpPr>
                  <a:xfrm>
                    <a:off x="5377835" y="2054638"/>
                    <a:ext cx="196051" cy="171694"/>
                    <a:chOff x="5377835" y="2054638"/>
                    <a:chExt cx="196051" cy="171694"/>
                  </a:xfrm>
                </p:grpSpPr>
                <p:sp>
                  <p:nvSpPr>
                    <p:cNvPr id="209" name="Google Shape;209;p6"/>
                    <p:cNvSpPr/>
                    <p:nvPr/>
                  </p:nvSpPr>
                  <p:spPr>
                    <a:xfrm>
                      <a:off x="5548521" y="2054638"/>
                      <a:ext cx="25365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65" y="0"/>
                          </a:lnTo>
                          <a:lnTo>
                            <a:pt x="25365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0" name="Google Shape;210;p6"/>
                    <p:cNvSpPr/>
                    <p:nvPr/>
                  </p:nvSpPr>
                  <p:spPr>
                    <a:xfrm>
                      <a:off x="5505839" y="2079268"/>
                      <a:ext cx="25386" cy="271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86" h="27151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86" y="0"/>
                          </a:lnTo>
                          <a:lnTo>
                            <a:pt x="25386" y="25386"/>
                          </a:lnTo>
                          <a:lnTo>
                            <a:pt x="22318" y="27152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1" name="Google Shape;211;p6"/>
                    <p:cNvSpPr/>
                    <p:nvPr/>
                  </p:nvSpPr>
                  <p:spPr>
                    <a:xfrm>
                      <a:off x="5463178" y="2103919"/>
                      <a:ext cx="25365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65" y="0"/>
                          </a:lnTo>
                          <a:lnTo>
                            <a:pt x="25365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2" name="Google Shape;212;p6"/>
                    <p:cNvSpPr/>
                    <p:nvPr/>
                  </p:nvSpPr>
                  <p:spPr>
                    <a:xfrm>
                      <a:off x="5420496" y="2128549"/>
                      <a:ext cx="25365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65" y="0"/>
                          </a:lnTo>
                          <a:lnTo>
                            <a:pt x="25365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3" name="Google Shape;213;p6"/>
                    <p:cNvSpPr/>
                    <p:nvPr/>
                  </p:nvSpPr>
                  <p:spPr>
                    <a:xfrm>
                      <a:off x="5377835" y="2153179"/>
                      <a:ext cx="25365" cy="271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51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65" y="0"/>
                          </a:lnTo>
                          <a:lnTo>
                            <a:pt x="25365" y="25386"/>
                          </a:lnTo>
                          <a:lnTo>
                            <a:pt x="22318" y="27152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4" name="Google Shape;214;p6"/>
                    <p:cNvSpPr/>
                    <p:nvPr/>
                  </p:nvSpPr>
                  <p:spPr>
                    <a:xfrm>
                      <a:off x="5548521" y="2100640"/>
                      <a:ext cx="25365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65" y="0"/>
                          </a:lnTo>
                          <a:lnTo>
                            <a:pt x="25365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5" name="Google Shape;215;p6"/>
                    <p:cNvSpPr/>
                    <p:nvPr/>
                  </p:nvSpPr>
                  <p:spPr>
                    <a:xfrm>
                      <a:off x="5505839" y="2125270"/>
                      <a:ext cx="25386" cy="271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86" h="27151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86" y="0"/>
                          </a:lnTo>
                          <a:lnTo>
                            <a:pt x="25386" y="25386"/>
                          </a:lnTo>
                          <a:lnTo>
                            <a:pt x="22318" y="27152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6" name="Google Shape;216;p6"/>
                    <p:cNvSpPr/>
                    <p:nvPr/>
                  </p:nvSpPr>
                  <p:spPr>
                    <a:xfrm>
                      <a:off x="5463178" y="2149921"/>
                      <a:ext cx="25365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65" y="0"/>
                          </a:lnTo>
                          <a:lnTo>
                            <a:pt x="25365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7" name="Google Shape;217;p6"/>
                    <p:cNvSpPr/>
                    <p:nvPr/>
                  </p:nvSpPr>
                  <p:spPr>
                    <a:xfrm>
                      <a:off x="5420496" y="2174551"/>
                      <a:ext cx="25365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65" y="0"/>
                          </a:lnTo>
                          <a:lnTo>
                            <a:pt x="25365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18" name="Google Shape;218;p6"/>
                    <p:cNvSpPr/>
                    <p:nvPr/>
                  </p:nvSpPr>
                  <p:spPr>
                    <a:xfrm>
                      <a:off x="5377835" y="2199181"/>
                      <a:ext cx="25365" cy="271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51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65" y="0"/>
                          </a:lnTo>
                          <a:lnTo>
                            <a:pt x="25365" y="25386"/>
                          </a:lnTo>
                          <a:lnTo>
                            <a:pt x="22318" y="27152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19" name="Google Shape;219;p6"/>
                  <p:cNvGrpSpPr/>
                  <p:nvPr/>
                </p:nvGrpSpPr>
                <p:grpSpPr>
                  <a:xfrm>
                    <a:off x="5372728" y="2148861"/>
                    <a:ext cx="201789" cy="476183"/>
                    <a:chOff x="5372728" y="2148861"/>
                    <a:chExt cx="201789" cy="476183"/>
                  </a:xfrm>
                </p:grpSpPr>
                <p:sp>
                  <p:nvSpPr>
                    <p:cNvPr id="220" name="Google Shape;220;p6"/>
                    <p:cNvSpPr/>
                    <p:nvPr/>
                  </p:nvSpPr>
                  <p:spPr>
                    <a:xfrm>
                      <a:off x="5377184" y="2148861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1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83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1" name="Google Shape;221;p6"/>
                    <p:cNvSpPr/>
                    <p:nvPr/>
                  </p:nvSpPr>
                  <p:spPr>
                    <a:xfrm>
                      <a:off x="5377184" y="2199003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2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06"/>
                            <a:pt x="192941" y="18062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2" name="Google Shape;222;p6"/>
                    <p:cNvSpPr/>
                    <p:nvPr/>
                  </p:nvSpPr>
                  <p:spPr>
                    <a:xfrm>
                      <a:off x="5377184" y="2249125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2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62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3" name="Google Shape;223;p6"/>
                    <p:cNvSpPr/>
                    <p:nvPr/>
                  </p:nvSpPr>
                  <p:spPr>
                    <a:xfrm>
                      <a:off x="5372728" y="2390902"/>
                      <a:ext cx="50121" cy="417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121" h="41719" extrusionOk="0">
                          <a:moveTo>
                            <a:pt x="39341" y="23224"/>
                          </a:moveTo>
                          <a:lnTo>
                            <a:pt x="10781" y="40057"/>
                          </a:lnTo>
                          <a:cubicBezTo>
                            <a:pt x="4834" y="43482"/>
                            <a:pt x="0" y="41444"/>
                            <a:pt x="0" y="35497"/>
                          </a:cubicBezTo>
                          <a:lnTo>
                            <a:pt x="0" y="35497"/>
                          </a:lnTo>
                          <a:cubicBezTo>
                            <a:pt x="0" y="29549"/>
                            <a:pt x="4834" y="21942"/>
                            <a:pt x="10781" y="18495"/>
                          </a:cubicBezTo>
                          <a:lnTo>
                            <a:pt x="39341" y="1662"/>
                          </a:lnTo>
                          <a:cubicBezTo>
                            <a:pt x="45288" y="-1763"/>
                            <a:pt x="50122" y="275"/>
                            <a:pt x="50122" y="6222"/>
                          </a:cubicBezTo>
                          <a:lnTo>
                            <a:pt x="50122" y="6222"/>
                          </a:lnTo>
                          <a:cubicBezTo>
                            <a:pt x="50122" y="12170"/>
                            <a:pt x="45288" y="19777"/>
                            <a:pt x="39341" y="2322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4" name="Google Shape;224;p6"/>
                    <p:cNvSpPr/>
                    <p:nvPr/>
                  </p:nvSpPr>
                  <p:spPr>
                    <a:xfrm>
                      <a:off x="5431508" y="2299246"/>
                      <a:ext cx="143009" cy="939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3009" h="93936" extrusionOk="0">
                          <a:moveTo>
                            <a:pt x="133174" y="21214"/>
                          </a:moveTo>
                          <a:lnTo>
                            <a:pt x="9835" y="92414"/>
                          </a:lnTo>
                          <a:cubicBezTo>
                            <a:pt x="4392" y="95545"/>
                            <a:pt x="0" y="93696"/>
                            <a:pt x="0" y="88253"/>
                          </a:cubicBezTo>
                          <a:lnTo>
                            <a:pt x="0" y="88253"/>
                          </a:lnTo>
                          <a:cubicBezTo>
                            <a:pt x="0" y="82810"/>
                            <a:pt x="4413" y="75875"/>
                            <a:pt x="9835" y="72722"/>
                          </a:cubicBezTo>
                          <a:lnTo>
                            <a:pt x="133174" y="1523"/>
                          </a:lnTo>
                          <a:cubicBezTo>
                            <a:pt x="138617" y="-1609"/>
                            <a:pt x="143009" y="241"/>
                            <a:pt x="143009" y="5684"/>
                          </a:cubicBezTo>
                          <a:lnTo>
                            <a:pt x="143009" y="5684"/>
                          </a:lnTo>
                          <a:cubicBezTo>
                            <a:pt x="143030" y="11127"/>
                            <a:pt x="138617" y="18062"/>
                            <a:pt x="133174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5" name="Google Shape;225;p6"/>
                    <p:cNvSpPr/>
                    <p:nvPr/>
                  </p:nvSpPr>
                  <p:spPr>
                    <a:xfrm>
                      <a:off x="5377184" y="2349368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1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83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6" name="Google Shape;226;p6"/>
                    <p:cNvSpPr/>
                    <p:nvPr/>
                  </p:nvSpPr>
                  <p:spPr>
                    <a:xfrm>
                      <a:off x="5377184" y="2399489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1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83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7" name="Google Shape;227;p6"/>
                    <p:cNvSpPr/>
                    <p:nvPr/>
                  </p:nvSpPr>
                  <p:spPr>
                    <a:xfrm>
                      <a:off x="5377184" y="2449611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1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83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8" name="Google Shape;228;p6"/>
                    <p:cNvSpPr/>
                    <p:nvPr/>
                  </p:nvSpPr>
                  <p:spPr>
                    <a:xfrm>
                      <a:off x="5377184" y="2499732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2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83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29" name="Google Shape;229;p6"/>
                  <p:cNvGrpSpPr/>
                  <p:nvPr/>
                </p:nvGrpSpPr>
                <p:grpSpPr>
                  <a:xfrm>
                    <a:off x="5374830" y="2148882"/>
                    <a:ext cx="199708" cy="464047"/>
                    <a:chOff x="5374830" y="2148882"/>
                    <a:chExt cx="199708" cy="464047"/>
                  </a:xfrm>
                </p:grpSpPr>
                <p:sp>
                  <p:nvSpPr>
                    <p:cNvPr id="230" name="Google Shape;230;p6"/>
                    <p:cNvSpPr/>
                    <p:nvPr/>
                  </p:nvSpPr>
                  <p:spPr>
                    <a:xfrm>
                      <a:off x="5379012" y="2148882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80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1" name="Google Shape;231;p6"/>
                    <p:cNvSpPr/>
                    <p:nvPr/>
                  </p:nvSpPr>
                  <p:spPr>
                    <a:xfrm>
                      <a:off x="5379012" y="2199003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80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2" name="Google Shape;232;p6"/>
                    <p:cNvSpPr/>
                    <p:nvPr/>
                  </p:nvSpPr>
                  <p:spPr>
                    <a:xfrm>
                      <a:off x="5379012" y="2249146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20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59"/>
                            <a:pt x="193383" y="11232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3" name="Google Shape;233;p6"/>
                    <p:cNvSpPr/>
                    <p:nvPr/>
                  </p:nvSpPr>
                  <p:spPr>
                    <a:xfrm>
                      <a:off x="5374830" y="2390892"/>
                      <a:ext cx="48019" cy="282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019" h="28255" extrusionOk="0">
                          <a:moveTo>
                            <a:pt x="45876" y="9783"/>
                          </a:moveTo>
                          <a:cubicBezTo>
                            <a:pt x="45876" y="3836"/>
                            <a:pt x="41043" y="1798"/>
                            <a:pt x="35096" y="5223"/>
                          </a:cubicBezTo>
                          <a:lnTo>
                            <a:pt x="6536" y="22056"/>
                          </a:lnTo>
                          <a:cubicBezTo>
                            <a:pt x="4035" y="23506"/>
                            <a:pt x="1828" y="25776"/>
                            <a:pt x="0" y="28256"/>
                          </a:cubicBezTo>
                          <a:cubicBezTo>
                            <a:pt x="1955" y="24347"/>
                            <a:pt x="5023" y="20627"/>
                            <a:pt x="8679" y="18505"/>
                          </a:cubicBezTo>
                          <a:lnTo>
                            <a:pt x="37239" y="1671"/>
                          </a:lnTo>
                          <a:cubicBezTo>
                            <a:pt x="43187" y="-1775"/>
                            <a:pt x="48020" y="284"/>
                            <a:pt x="48020" y="6232"/>
                          </a:cubicBezTo>
                          <a:cubicBezTo>
                            <a:pt x="48020" y="9678"/>
                            <a:pt x="46297" y="13608"/>
                            <a:pt x="43775" y="17034"/>
                          </a:cubicBezTo>
                          <a:cubicBezTo>
                            <a:pt x="44994" y="14575"/>
                            <a:pt x="45876" y="12053"/>
                            <a:pt x="45876" y="9783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4" name="Google Shape;234;p6"/>
                    <p:cNvSpPr/>
                    <p:nvPr/>
                  </p:nvSpPr>
                  <p:spPr>
                    <a:xfrm>
                      <a:off x="5433336" y="2299225"/>
                      <a:ext cx="141201" cy="818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201" h="81822" extrusionOk="0">
                          <a:moveTo>
                            <a:pt x="139058" y="9235"/>
                          </a:moveTo>
                          <a:cubicBezTo>
                            <a:pt x="139058" y="3792"/>
                            <a:pt x="134645" y="1943"/>
                            <a:pt x="129223" y="5074"/>
                          </a:cubicBezTo>
                          <a:lnTo>
                            <a:pt x="5884" y="76274"/>
                          </a:lnTo>
                          <a:cubicBezTo>
                            <a:pt x="3636" y="77577"/>
                            <a:pt x="1660" y="79594"/>
                            <a:pt x="0" y="81822"/>
                          </a:cubicBezTo>
                          <a:cubicBezTo>
                            <a:pt x="1765" y="78165"/>
                            <a:pt x="4623" y="74698"/>
                            <a:pt x="8028" y="72743"/>
                          </a:cubicBezTo>
                          <a:lnTo>
                            <a:pt x="131367" y="1523"/>
                          </a:lnTo>
                          <a:cubicBezTo>
                            <a:pt x="136809" y="-1609"/>
                            <a:pt x="141202" y="241"/>
                            <a:pt x="141202" y="5684"/>
                          </a:cubicBezTo>
                          <a:cubicBezTo>
                            <a:pt x="141202" y="8878"/>
                            <a:pt x="139583" y="12514"/>
                            <a:pt x="137230" y="15666"/>
                          </a:cubicBezTo>
                          <a:cubicBezTo>
                            <a:pt x="138281" y="13501"/>
                            <a:pt x="139058" y="11274"/>
                            <a:pt x="139058" y="9235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5" name="Google Shape;235;p6"/>
                    <p:cNvSpPr/>
                    <p:nvPr/>
                  </p:nvSpPr>
                  <p:spPr>
                    <a:xfrm>
                      <a:off x="5379012" y="2349389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59"/>
                            <a:pt x="193383" y="11232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6" name="Google Shape;236;p6"/>
                    <p:cNvSpPr/>
                    <p:nvPr/>
                  </p:nvSpPr>
                  <p:spPr>
                    <a:xfrm>
                      <a:off x="5379012" y="2399510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59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7" name="Google Shape;237;p6"/>
                    <p:cNvSpPr/>
                    <p:nvPr/>
                  </p:nvSpPr>
                  <p:spPr>
                    <a:xfrm>
                      <a:off x="5379012" y="2449632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01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59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6"/>
                    <p:cNvSpPr/>
                    <p:nvPr/>
                  </p:nvSpPr>
                  <p:spPr>
                    <a:xfrm>
                      <a:off x="5379012" y="2499753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80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239" name="Google Shape;239;p6"/>
                <p:cNvSpPr/>
                <p:nvPr/>
              </p:nvSpPr>
              <p:spPr>
                <a:xfrm>
                  <a:off x="4993153" y="1863273"/>
                  <a:ext cx="643780" cy="206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80" h="206287" extrusionOk="0">
                      <a:moveTo>
                        <a:pt x="13069" y="0"/>
                      </a:moveTo>
                      <a:cubicBezTo>
                        <a:pt x="9518" y="2144"/>
                        <a:pt x="6197" y="4813"/>
                        <a:pt x="3760" y="8175"/>
                      </a:cubicBezTo>
                      <a:cubicBezTo>
                        <a:pt x="1259" y="11495"/>
                        <a:pt x="-2" y="15719"/>
                        <a:pt x="502" y="19796"/>
                      </a:cubicBezTo>
                      <a:cubicBezTo>
                        <a:pt x="923" y="23915"/>
                        <a:pt x="3234" y="27614"/>
                        <a:pt x="6092" y="30514"/>
                      </a:cubicBezTo>
                      <a:cubicBezTo>
                        <a:pt x="8992" y="33477"/>
                        <a:pt x="12523" y="35621"/>
                        <a:pt x="16201" y="37617"/>
                      </a:cubicBezTo>
                      <a:lnTo>
                        <a:pt x="59702" y="62268"/>
                      </a:lnTo>
                      <a:lnTo>
                        <a:pt x="146537" y="111864"/>
                      </a:lnTo>
                      <a:lnTo>
                        <a:pt x="233247" y="161650"/>
                      </a:lnTo>
                      <a:lnTo>
                        <a:pt x="276580" y="186574"/>
                      </a:lnTo>
                      <a:lnTo>
                        <a:pt x="287424" y="192815"/>
                      </a:lnTo>
                      <a:cubicBezTo>
                        <a:pt x="289231" y="193845"/>
                        <a:pt x="291039" y="194938"/>
                        <a:pt x="292825" y="195904"/>
                      </a:cubicBezTo>
                      <a:lnTo>
                        <a:pt x="295494" y="197291"/>
                      </a:lnTo>
                      <a:lnTo>
                        <a:pt x="298289" y="198468"/>
                      </a:lnTo>
                      <a:cubicBezTo>
                        <a:pt x="305812" y="201431"/>
                        <a:pt x="313987" y="202755"/>
                        <a:pt x="322141" y="202861"/>
                      </a:cubicBezTo>
                      <a:cubicBezTo>
                        <a:pt x="330274" y="202924"/>
                        <a:pt x="338491" y="201768"/>
                        <a:pt x="346098" y="199015"/>
                      </a:cubicBezTo>
                      <a:cubicBezTo>
                        <a:pt x="349923" y="197628"/>
                        <a:pt x="353370" y="195736"/>
                        <a:pt x="357005" y="193572"/>
                      </a:cubicBezTo>
                      <a:lnTo>
                        <a:pt x="367828" y="187309"/>
                      </a:lnTo>
                      <a:lnTo>
                        <a:pt x="411099" y="162259"/>
                      </a:lnTo>
                      <a:lnTo>
                        <a:pt x="497682" y="112222"/>
                      </a:lnTo>
                      <a:lnTo>
                        <a:pt x="584370" y="62394"/>
                      </a:lnTo>
                      <a:lnTo>
                        <a:pt x="627808" y="37638"/>
                      </a:lnTo>
                      <a:cubicBezTo>
                        <a:pt x="631465" y="35642"/>
                        <a:pt x="635017" y="33477"/>
                        <a:pt x="637875" y="30493"/>
                      </a:cubicBezTo>
                      <a:cubicBezTo>
                        <a:pt x="640733" y="27572"/>
                        <a:pt x="642960" y="23831"/>
                        <a:pt x="643318" y="19712"/>
                      </a:cubicBezTo>
                      <a:cubicBezTo>
                        <a:pt x="643759" y="15614"/>
                        <a:pt x="642393" y="11411"/>
                        <a:pt x="639871" y="8133"/>
                      </a:cubicBezTo>
                      <a:cubicBezTo>
                        <a:pt x="637391" y="4791"/>
                        <a:pt x="634071" y="2165"/>
                        <a:pt x="630498" y="21"/>
                      </a:cubicBezTo>
                      <a:cubicBezTo>
                        <a:pt x="634092" y="2102"/>
                        <a:pt x="637475" y="4686"/>
                        <a:pt x="640018" y="8007"/>
                      </a:cubicBezTo>
                      <a:cubicBezTo>
                        <a:pt x="642624" y="11285"/>
                        <a:pt x="644116" y="15530"/>
                        <a:pt x="643717" y="19754"/>
                      </a:cubicBezTo>
                      <a:cubicBezTo>
                        <a:pt x="643423" y="23999"/>
                        <a:pt x="641195" y="27887"/>
                        <a:pt x="638295" y="30934"/>
                      </a:cubicBezTo>
                      <a:cubicBezTo>
                        <a:pt x="635416" y="34024"/>
                        <a:pt x="631780" y="36335"/>
                        <a:pt x="628187" y="38374"/>
                      </a:cubicBezTo>
                      <a:lnTo>
                        <a:pt x="585168" y="63844"/>
                      </a:lnTo>
                      <a:lnTo>
                        <a:pt x="498943" y="114491"/>
                      </a:lnTo>
                      <a:lnTo>
                        <a:pt x="412612" y="164949"/>
                      </a:lnTo>
                      <a:lnTo>
                        <a:pt x="369426" y="190146"/>
                      </a:lnTo>
                      <a:lnTo>
                        <a:pt x="358624" y="196451"/>
                      </a:lnTo>
                      <a:cubicBezTo>
                        <a:pt x="355114" y="198552"/>
                        <a:pt x="351226" y="200696"/>
                        <a:pt x="347212" y="202167"/>
                      </a:cubicBezTo>
                      <a:cubicBezTo>
                        <a:pt x="339142" y="205109"/>
                        <a:pt x="330589" y="206328"/>
                        <a:pt x="322078" y="206286"/>
                      </a:cubicBezTo>
                      <a:cubicBezTo>
                        <a:pt x="313567" y="206160"/>
                        <a:pt x="305035" y="204773"/>
                        <a:pt x="297049" y="201600"/>
                      </a:cubicBezTo>
                      <a:lnTo>
                        <a:pt x="294086" y="200339"/>
                      </a:lnTo>
                      <a:lnTo>
                        <a:pt x="291228" y="198847"/>
                      </a:lnTo>
                      <a:cubicBezTo>
                        <a:pt x="289357" y="197838"/>
                        <a:pt x="287613" y="196766"/>
                        <a:pt x="285785" y="195736"/>
                      </a:cubicBezTo>
                      <a:lnTo>
                        <a:pt x="274962" y="189474"/>
                      </a:lnTo>
                      <a:lnTo>
                        <a:pt x="231712" y="164403"/>
                      </a:lnTo>
                      <a:lnTo>
                        <a:pt x="145235" y="114197"/>
                      </a:lnTo>
                      <a:lnTo>
                        <a:pt x="58883" y="63802"/>
                      </a:lnTo>
                      <a:lnTo>
                        <a:pt x="15780" y="38458"/>
                      </a:lnTo>
                      <a:cubicBezTo>
                        <a:pt x="12187" y="36419"/>
                        <a:pt x="8530" y="34150"/>
                        <a:pt x="5651" y="31061"/>
                      </a:cubicBezTo>
                      <a:cubicBezTo>
                        <a:pt x="2751" y="28055"/>
                        <a:pt x="460" y="24210"/>
                        <a:pt x="82" y="19965"/>
                      </a:cubicBezTo>
                      <a:cubicBezTo>
                        <a:pt x="-359" y="15761"/>
                        <a:pt x="1007" y="11474"/>
                        <a:pt x="3570" y="8175"/>
                      </a:cubicBezTo>
                      <a:cubicBezTo>
                        <a:pt x="6113" y="4707"/>
                        <a:pt x="9476" y="2102"/>
                        <a:pt x="13069" y="0"/>
                      </a:cubicBezTo>
                      <a:close/>
                    </a:path>
                  </a:pathLst>
                </a:custGeom>
                <a:solidFill>
                  <a:srgbClr val="3535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cxnSp>
          <p:nvCxnSpPr>
            <p:cNvPr id="240" name="Google Shape;240;p6"/>
            <p:cNvCxnSpPr/>
            <p:nvPr/>
          </p:nvCxnSpPr>
          <p:spPr>
            <a:xfrm rot="10800000">
              <a:off x="6118896" y="2281788"/>
              <a:ext cx="1828984" cy="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grpSp>
          <p:nvGrpSpPr>
            <p:cNvPr id="241" name="Google Shape;241;p6"/>
            <p:cNvGrpSpPr/>
            <p:nvPr/>
          </p:nvGrpSpPr>
          <p:grpSpPr>
            <a:xfrm>
              <a:off x="832951" y="1741234"/>
              <a:ext cx="1354960" cy="1364102"/>
              <a:chOff x="1924347" y="4207343"/>
              <a:chExt cx="2048331" cy="1952151"/>
            </a:xfrm>
          </p:grpSpPr>
          <p:grpSp>
            <p:nvGrpSpPr>
              <p:cNvPr id="242" name="Google Shape;242;p6"/>
              <p:cNvGrpSpPr/>
              <p:nvPr/>
            </p:nvGrpSpPr>
            <p:grpSpPr>
              <a:xfrm>
                <a:off x="1924347" y="4207343"/>
                <a:ext cx="2048331" cy="1952151"/>
                <a:chOff x="1924347" y="4207343"/>
                <a:chExt cx="2048331" cy="1952151"/>
              </a:xfrm>
            </p:grpSpPr>
            <p:grpSp>
              <p:nvGrpSpPr>
                <p:cNvPr id="243" name="Google Shape;243;p6"/>
                <p:cNvGrpSpPr/>
                <p:nvPr/>
              </p:nvGrpSpPr>
              <p:grpSpPr>
                <a:xfrm>
                  <a:off x="1924347" y="4925888"/>
                  <a:ext cx="2048331" cy="1233606"/>
                  <a:chOff x="1924347" y="4925888"/>
                  <a:chExt cx="2048331" cy="1233606"/>
                </a:xfrm>
              </p:grpSpPr>
              <p:sp>
                <p:nvSpPr>
                  <p:cNvPr id="244" name="Google Shape;244;p6"/>
                  <p:cNvSpPr/>
                  <p:nvPr/>
                </p:nvSpPr>
                <p:spPr>
                  <a:xfrm>
                    <a:off x="1924347" y="4925888"/>
                    <a:ext cx="2048331" cy="12336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8331" h="1233606" extrusionOk="0">
                        <a:moveTo>
                          <a:pt x="1154945" y="20188"/>
                        </a:moveTo>
                        <a:cubicBezTo>
                          <a:pt x="1094257" y="-15182"/>
                          <a:pt x="1082149" y="-186"/>
                          <a:pt x="1021834" y="35184"/>
                        </a:cubicBezTo>
                        <a:lnTo>
                          <a:pt x="44930" y="602954"/>
                        </a:lnTo>
                        <a:cubicBezTo>
                          <a:pt x="-15135" y="638179"/>
                          <a:pt x="-15052" y="695502"/>
                          <a:pt x="45636" y="730873"/>
                        </a:cubicBezTo>
                        <a:lnTo>
                          <a:pt x="807558" y="1207133"/>
                        </a:lnTo>
                        <a:cubicBezTo>
                          <a:pt x="868246" y="1242503"/>
                          <a:pt x="966339" y="1242358"/>
                          <a:pt x="1026404" y="1207133"/>
                        </a:cubicBezTo>
                        <a:lnTo>
                          <a:pt x="2003309" y="639363"/>
                        </a:lnTo>
                        <a:cubicBezTo>
                          <a:pt x="2063622" y="603993"/>
                          <a:pt x="2063290" y="546815"/>
                          <a:pt x="2002602" y="511445"/>
                        </a:cubicBezTo>
                        <a:lnTo>
                          <a:pt x="1154945" y="20188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6"/>
                  <p:cNvSpPr/>
                  <p:nvPr/>
                </p:nvSpPr>
                <p:spPr>
                  <a:xfrm>
                    <a:off x="1930936" y="4928297"/>
                    <a:ext cx="2037056" cy="12256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7056" h="1225682" extrusionOk="0">
                        <a:moveTo>
                          <a:pt x="1151741" y="20147"/>
                        </a:moveTo>
                        <a:cubicBezTo>
                          <a:pt x="1091531" y="-14932"/>
                          <a:pt x="1077429" y="-415"/>
                          <a:pt x="1017613" y="34665"/>
                        </a:cubicBezTo>
                        <a:lnTo>
                          <a:pt x="44571" y="600462"/>
                        </a:lnTo>
                        <a:cubicBezTo>
                          <a:pt x="-15016" y="635396"/>
                          <a:pt x="-14933" y="692262"/>
                          <a:pt x="45278" y="727321"/>
                        </a:cubicBezTo>
                        <a:lnTo>
                          <a:pt x="802256" y="1199428"/>
                        </a:lnTo>
                        <a:cubicBezTo>
                          <a:pt x="862466" y="1234507"/>
                          <a:pt x="959771" y="1234362"/>
                          <a:pt x="1019358" y="1199428"/>
                        </a:cubicBezTo>
                        <a:lnTo>
                          <a:pt x="1992399" y="633630"/>
                        </a:lnTo>
                        <a:cubicBezTo>
                          <a:pt x="2052215" y="598551"/>
                          <a:pt x="2051903" y="541830"/>
                          <a:pt x="1991693" y="506772"/>
                        </a:cubicBezTo>
                        <a:lnTo>
                          <a:pt x="1151741" y="20147"/>
                        </a:lnTo>
                        <a:close/>
                      </a:path>
                    </a:pathLst>
                  </a:custGeom>
                  <a:solidFill>
                    <a:srgbClr val="FDFDFE">
                      <a:alpha val="274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6"/>
                  <p:cNvSpPr/>
                  <p:nvPr/>
                </p:nvSpPr>
                <p:spPr>
                  <a:xfrm>
                    <a:off x="1937546" y="4930725"/>
                    <a:ext cx="2025768" cy="121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5768" h="1217782" extrusionOk="0">
                        <a:moveTo>
                          <a:pt x="1148538" y="20108"/>
                        </a:moveTo>
                        <a:cubicBezTo>
                          <a:pt x="1088805" y="-14681"/>
                          <a:pt x="1072730" y="-641"/>
                          <a:pt x="1013392" y="34127"/>
                        </a:cubicBezTo>
                        <a:lnTo>
                          <a:pt x="44213" y="597951"/>
                        </a:lnTo>
                        <a:cubicBezTo>
                          <a:pt x="-14896" y="632595"/>
                          <a:pt x="-14813" y="688983"/>
                          <a:pt x="44919" y="723772"/>
                        </a:cubicBezTo>
                        <a:lnTo>
                          <a:pt x="796934" y="1191746"/>
                        </a:lnTo>
                        <a:cubicBezTo>
                          <a:pt x="856667" y="1226535"/>
                          <a:pt x="953182" y="1226389"/>
                          <a:pt x="1012291" y="1191746"/>
                        </a:cubicBezTo>
                        <a:lnTo>
                          <a:pt x="1981470" y="627922"/>
                        </a:lnTo>
                        <a:cubicBezTo>
                          <a:pt x="2040807" y="593133"/>
                          <a:pt x="2040496" y="536890"/>
                          <a:pt x="1980763" y="502101"/>
                        </a:cubicBezTo>
                        <a:lnTo>
                          <a:pt x="1148538" y="20108"/>
                        </a:lnTo>
                        <a:close/>
                      </a:path>
                    </a:pathLst>
                  </a:custGeom>
                  <a:solidFill>
                    <a:srgbClr val="FAFBFC">
                      <a:alpha val="5882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" name="Google Shape;247;p6"/>
                  <p:cNvSpPr/>
                  <p:nvPr/>
                </p:nvSpPr>
                <p:spPr>
                  <a:xfrm>
                    <a:off x="1944135" y="4933125"/>
                    <a:ext cx="2014522" cy="12098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4522" h="1209888" extrusionOk="0">
                        <a:moveTo>
                          <a:pt x="1145355" y="20075"/>
                        </a:moveTo>
                        <a:cubicBezTo>
                          <a:pt x="1086100" y="-14423"/>
                          <a:pt x="1068051" y="-881"/>
                          <a:pt x="1009191" y="33617"/>
                        </a:cubicBezTo>
                        <a:lnTo>
                          <a:pt x="43855" y="595468"/>
                        </a:lnTo>
                        <a:cubicBezTo>
                          <a:pt x="-14777" y="629820"/>
                          <a:pt x="-14694" y="685752"/>
                          <a:pt x="44561" y="720229"/>
                        </a:cubicBezTo>
                        <a:lnTo>
                          <a:pt x="791633" y="1184070"/>
                        </a:lnTo>
                        <a:cubicBezTo>
                          <a:pt x="850888" y="1218567"/>
                          <a:pt x="946613" y="1218422"/>
                          <a:pt x="1005245" y="1184070"/>
                        </a:cubicBezTo>
                        <a:lnTo>
                          <a:pt x="1970581" y="622219"/>
                        </a:lnTo>
                        <a:cubicBezTo>
                          <a:pt x="2029441" y="587721"/>
                          <a:pt x="2029130" y="531935"/>
                          <a:pt x="1969875" y="497457"/>
                        </a:cubicBezTo>
                        <a:lnTo>
                          <a:pt x="1145355" y="20075"/>
                        </a:lnTo>
                        <a:close/>
                      </a:path>
                    </a:pathLst>
                  </a:custGeom>
                  <a:solidFill>
                    <a:srgbClr val="F8F9FB">
                      <a:alpha val="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" name="Google Shape;248;p6"/>
                  <p:cNvSpPr/>
                  <p:nvPr/>
                </p:nvSpPr>
                <p:spPr>
                  <a:xfrm>
                    <a:off x="1950722" y="4935531"/>
                    <a:ext cx="2003218" cy="1202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3218" h="1202010" extrusionOk="0">
                        <a:moveTo>
                          <a:pt x="1142154" y="20037"/>
                        </a:moveTo>
                        <a:cubicBezTo>
                          <a:pt x="1083397" y="-14170"/>
                          <a:pt x="1063334" y="-1106"/>
                          <a:pt x="1004952" y="33101"/>
                        </a:cubicBezTo>
                        <a:lnTo>
                          <a:pt x="43499" y="592979"/>
                        </a:lnTo>
                        <a:cubicBezTo>
                          <a:pt x="-14655" y="627041"/>
                          <a:pt x="-14572" y="682495"/>
                          <a:pt x="44185" y="716702"/>
                        </a:cubicBezTo>
                        <a:lnTo>
                          <a:pt x="786292" y="1176410"/>
                        </a:lnTo>
                        <a:cubicBezTo>
                          <a:pt x="845049" y="1210617"/>
                          <a:pt x="940006" y="1210471"/>
                          <a:pt x="998160" y="1176410"/>
                        </a:cubicBezTo>
                        <a:lnTo>
                          <a:pt x="1959633" y="616531"/>
                        </a:lnTo>
                        <a:cubicBezTo>
                          <a:pt x="2018016" y="582324"/>
                          <a:pt x="2017704" y="527016"/>
                          <a:pt x="1958948" y="492809"/>
                        </a:cubicBezTo>
                        <a:lnTo>
                          <a:pt x="1142154" y="20037"/>
                        </a:lnTo>
                        <a:close/>
                      </a:path>
                    </a:pathLst>
                  </a:custGeom>
                  <a:solidFill>
                    <a:srgbClr val="F5F7F9">
                      <a:alpha val="12941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" name="Google Shape;249;p6"/>
                  <p:cNvSpPr/>
                  <p:nvPr/>
                </p:nvSpPr>
                <p:spPr>
                  <a:xfrm>
                    <a:off x="1957311" y="4937935"/>
                    <a:ext cx="1991950" cy="11941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1950" h="1194112" extrusionOk="0">
                        <a:moveTo>
                          <a:pt x="1138971" y="20001"/>
                        </a:moveTo>
                        <a:cubicBezTo>
                          <a:pt x="1080692" y="-13915"/>
                          <a:pt x="1058656" y="-1329"/>
                          <a:pt x="1000751" y="32587"/>
                        </a:cubicBezTo>
                        <a:lnTo>
                          <a:pt x="43141" y="590492"/>
                        </a:lnTo>
                        <a:cubicBezTo>
                          <a:pt x="-14535" y="624284"/>
                          <a:pt x="-14452" y="679260"/>
                          <a:pt x="43826" y="713156"/>
                        </a:cubicBezTo>
                        <a:lnTo>
                          <a:pt x="780991" y="1168730"/>
                        </a:lnTo>
                        <a:cubicBezTo>
                          <a:pt x="839270" y="1202646"/>
                          <a:pt x="933438" y="1202501"/>
                          <a:pt x="991114" y="1168730"/>
                        </a:cubicBezTo>
                        <a:lnTo>
                          <a:pt x="1948724" y="610825"/>
                        </a:lnTo>
                        <a:cubicBezTo>
                          <a:pt x="2006629" y="576909"/>
                          <a:pt x="2006317" y="522057"/>
                          <a:pt x="1948039" y="488162"/>
                        </a:cubicBezTo>
                        <a:lnTo>
                          <a:pt x="1138971" y="20001"/>
                        </a:lnTo>
                        <a:close/>
                      </a:path>
                    </a:pathLst>
                  </a:custGeom>
                  <a:solidFill>
                    <a:srgbClr val="F3F5F8">
                      <a:alpha val="15686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" name="Google Shape;250;p6"/>
                  <p:cNvSpPr/>
                  <p:nvPr/>
                </p:nvSpPr>
                <p:spPr>
                  <a:xfrm>
                    <a:off x="1963900" y="4940351"/>
                    <a:ext cx="1980683" cy="1186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0683" h="1186231" extrusionOk="0">
                        <a:moveTo>
                          <a:pt x="1135767" y="19973"/>
                        </a:moveTo>
                        <a:cubicBezTo>
                          <a:pt x="1077966" y="-13652"/>
                          <a:pt x="1053957" y="-1564"/>
                          <a:pt x="996530" y="32061"/>
                        </a:cubicBezTo>
                        <a:lnTo>
                          <a:pt x="42783" y="587993"/>
                        </a:lnTo>
                        <a:cubicBezTo>
                          <a:pt x="-14416" y="621494"/>
                          <a:pt x="-14333" y="675993"/>
                          <a:pt x="43468" y="709618"/>
                        </a:cubicBezTo>
                        <a:lnTo>
                          <a:pt x="775669" y="1161059"/>
                        </a:lnTo>
                        <a:cubicBezTo>
                          <a:pt x="833470" y="1194685"/>
                          <a:pt x="926849" y="1194560"/>
                          <a:pt x="984047" y="1161059"/>
                        </a:cubicBezTo>
                        <a:lnTo>
                          <a:pt x="1937815" y="605128"/>
                        </a:lnTo>
                        <a:cubicBezTo>
                          <a:pt x="1995242" y="571502"/>
                          <a:pt x="1994931" y="517128"/>
                          <a:pt x="1937130" y="483502"/>
                        </a:cubicBezTo>
                        <a:lnTo>
                          <a:pt x="1135767" y="19973"/>
                        </a:lnTo>
                        <a:close/>
                      </a:path>
                    </a:pathLst>
                  </a:custGeom>
                  <a:solidFill>
                    <a:srgbClr val="F0F2F7">
                      <a:alpha val="1882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" name="Google Shape;251;p6"/>
                  <p:cNvSpPr/>
                  <p:nvPr/>
                </p:nvSpPr>
                <p:spPr>
                  <a:xfrm>
                    <a:off x="1970486" y="4942752"/>
                    <a:ext cx="1969400" cy="1178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400" h="1178357" extrusionOk="0">
                        <a:moveTo>
                          <a:pt x="1132587" y="19940"/>
                        </a:moveTo>
                        <a:cubicBezTo>
                          <a:pt x="1075284" y="-13395"/>
                          <a:pt x="1049260" y="-1785"/>
                          <a:pt x="992332" y="31550"/>
                        </a:cubicBezTo>
                        <a:lnTo>
                          <a:pt x="42427" y="585508"/>
                        </a:lnTo>
                        <a:cubicBezTo>
                          <a:pt x="-14294" y="618718"/>
                          <a:pt x="-14211" y="672760"/>
                          <a:pt x="43092" y="706095"/>
                        </a:cubicBezTo>
                        <a:lnTo>
                          <a:pt x="770349" y="1153403"/>
                        </a:lnTo>
                        <a:cubicBezTo>
                          <a:pt x="827652" y="1186738"/>
                          <a:pt x="920262" y="1186613"/>
                          <a:pt x="976983" y="1153403"/>
                        </a:cubicBezTo>
                        <a:lnTo>
                          <a:pt x="1926888" y="599444"/>
                        </a:lnTo>
                        <a:cubicBezTo>
                          <a:pt x="1983837" y="566110"/>
                          <a:pt x="1983526" y="512193"/>
                          <a:pt x="1926223" y="478858"/>
                        </a:cubicBezTo>
                        <a:lnTo>
                          <a:pt x="1132587" y="19940"/>
                        </a:lnTo>
                        <a:close/>
                      </a:path>
                    </a:pathLst>
                  </a:custGeom>
                  <a:solidFill>
                    <a:srgbClr val="EEF0F5">
                      <a:alpha val="2274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" name="Google Shape;252;p6"/>
                  <p:cNvSpPr/>
                  <p:nvPr/>
                </p:nvSpPr>
                <p:spPr>
                  <a:xfrm>
                    <a:off x="1977075" y="4945153"/>
                    <a:ext cx="1958125" cy="11704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8125" h="1170443" extrusionOk="0">
                        <a:moveTo>
                          <a:pt x="1129404" y="19907"/>
                        </a:moveTo>
                        <a:cubicBezTo>
                          <a:pt x="1072579" y="-13137"/>
                          <a:pt x="1044582" y="-2004"/>
                          <a:pt x="988131" y="31040"/>
                        </a:cubicBezTo>
                        <a:lnTo>
                          <a:pt x="42069" y="583004"/>
                        </a:lnTo>
                        <a:cubicBezTo>
                          <a:pt x="-14175" y="615924"/>
                          <a:pt x="-14091" y="669488"/>
                          <a:pt x="42733" y="702532"/>
                        </a:cubicBezTo>
                        <a:lnTo>
                          <a:pt x="765048" y="1145707"/>
                        </a:lnTo>
                        <a:cubicBezTo>
                          <a:pt x="821873" y="1178751"/>
                          <a:pt x="913694" y="1178626"/>
                          <a:pt x="969937" y="1145707"/>
                        </a:cubicBezTo>
                        <a:lnTo>
                          <a:pt x="1915979" y="593722"/>
                        </a:lnTo>
                        <a:cubicBezTo>
                          <a:pt x="1972430" y="560677"/>
                          <a:pt x="1972139" y="507238"/>
                          <a:pt x="1915314" y="474194"/>
                        </a:cubicBezTo>
                        <a:lnTo>
                          <a:pt x="1129404" y="19907"/>
                        </a:lnTo>
                        <a:close/>
                      </a:path>
                    </a:pathLst>
                  </a:custGeom>
                  <a:solidFill>
                    <a:srgbClr val="EBEEF4">
                      <a:alpha val="25882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" name="Google Shape;253;p6"/>
                  <p:cNvSpPr/>
                  <p:nvPr/>
                </p:nvSpPr>
                <p:spPr>
                  <a:xfrm>
                    <a:off x="1983664" y="4947543"/>
                    <a:ext cx="1946837" cy="11625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46837" h="1162580" extrusionOk="0">
                        <a:moveTo>
                          <a:pt x="1126200" y="19884"/>
                        </a:moveTo>
                        <a:cubicBezTo>
                          <a:pt x="1069853" y="-12869"/>
                          <a:pt x="1039883" y="-2235"/>
                          <a:pt x="983889" y="30518"/>
                        </a:cubicBezTo>
                        <a:lnTo>
                          <a:pt x="41710" y="580531"/>
                        </a:lnTo>
                        <a:cubicBezTo>
                          <a:pt x="-14055" y="613160"/>
                          <a:pt x="-13972" y="666266"/>
                          <a:pt x="42375" y="699019"/>
                        </a:cubicBezTo>
                        <a:lnTo>
                          <a:pt x="759726" y="1138062"/>
                        </a:lnTo>
                        <a:cubicBezTo>
                          <a:pt x="816073" y="1170815"/>
                          <a:pt x="907105" y="1170691"/>
                          <a:pt x="962870" y="1138062"/>
                        </a:cubicBezTo>
                        <a:lnTo>
                          <a:pt x="1905049" y="588049"/>
                        </a:lnTo>
                        <a:cubicBezTo>
                          <a:pt x="1961022" y="555296"/>
                          <a:pt x="1960731" y="502313"/>
                          <a:pt x="1904384" y="469560"/>
                        </a:cubicBezTo>
                        <a:lnTo>
                          <a:pt x="1126200" y="19884"/>
                        </a:lnTo>
                        <a:close/>
                      </a:path>
                    </a:pathLst>
                  </a:custGeom>
                  <a:solidFill>
                    <a:srgbClr val="E9ECF3">
                      <a:alpha val="28627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6"/>
                  <p:cNvSpPr/>
                  <p:nvPr/>
                </p:nvSpPr>
                <p:spPr>
                  <a:xfrm>
                    <a:off x="1990253" y="4949961"/>
                    <a:ext cx="1935590" cy="11546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5590" h="1154648" extrusionOk="0">
                        <a:moveTo>
                          <a:pt x="1123017" y="19855"/>
                        </a:moveTo>
                        <a:cubicBezTo>
                          <a:pt x="1067148" y="-12607"/>
                          <a:pt x="1035184" y="-2451"/>
                          <a:pt x="979688" y="30011"/>
                        </a:cubicBezTo>
                        <a:lnTo>
                          <a:pt x="41352" y="578030"/>
                        </a:lnTo>
                        <a:cubicBezTo>
                          <a:pt x="-13936" y="610368"/>
                          <a:pt x="-13853" y="662997"/>
                          <a:pt x="42017" y="695460"/>
                        </a:cubicBezTo>
                        <a:lnTo>
                          <a:pt x="754425" y="1130348"/>
                        </a:lnTo>
                        <a:cubicBezTo>
                          <a:pt x="810294" y="1162810"/>
                          <a:pt x="900557" y="1162686"/>
                          <a:pt x="955824" y="1130348"/>
                        </a:cubicBezTo>
                        <a:lnTo>
                          <a:pt x="1894161" y="582308"/>
                        </a:lnTo>
                        <a:cubicBezTo>
                          <a:pt x="1949656" y="549846"/>
                          <a:pt x="1949365" y="497341"/>
                          <a:pt x="1893496" y="464879"/>
                        </a:cubicBezTo>
                        <a:lnTo>
                          <a:pt x="1123017" y="19855"/>
                        </a:lnTo>
                        <a:close/>
                      </a:path>
                    </a:pathLst>
                  </a:custGeom>
                  <a:solidFill>
                    <a:srgbClr val="E6EAF1">
                      <a:alpha val="31764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6"/>
                  <p:cNvSpPr/>
                  <p:nvPr/>
                </p:nvSpPr>
                <p:spPr>
                  <a:xfrm>
                    <a:off x="1996840" y="4952356"/>
                    <a:ext cx="1924287" cy="1146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4287" h="1146780" extrusionOk="0">
                        <a:moveTo>
                          <a:pt x="1119837" y="19827"/>
                        </a:moveTo>
                        <a:cubicBezTo>
                          <a:pt x="1064466" y="-12344"/>
                          <a:pt x="1030508" y="-2666"/>
                          <a:pt x="975490" y="29506"/>
                        </a:cubicBezTo>
                        <a:lnTo>
                          <a:pt x="40996" y="575552"/>
                        </a:lnTo>
                        <a:cubicBezTo>
                          <a:pt x="-13814" y="607599"/>
                          <a:pt x="-13731" y="659771"/>
                          <a:pt x="41640" y="691943"/>
                        </a:cubicBezTo>
                        <a:lnTo>
                          <a:pt x="749084" y="1122698"/>
                        </a:lnTo>
                        <a:cubicBezTo>
                          <a:pt x="804455" y="1154870"/>
                          <a:pt x="893950" y="1154745"/>
                          <a:pt x="948739" y="1122698"/>
                        </a:cubicBezTo>
                        <a:lnTo>
                          <a:pt x="1883213" y="576632"/>
                        </a:lnTo>
                        <a:cubicBezTo>
                          <a:pt x="1938230" y="544460"/>
                          <a:pt x="1937940" y="492412"/>
                          <a:pt x="1882569" y="460241"/>
                        </a:cubicBezTo>
                        <a:lnTo>
                          <a:pt x="1119837" y="19827"/>
                        </a:lnTo>
                        <a:close/>
                      </a:path>
                    </a:pathLst>
                  </a:custGeom>
                  <a:solidFill>
                    <a:srgbClr val="E4E8F0">
                      <a:alpha val="34901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6"/>
                  <p:cNvSpPr/>
                  <p:nvPr/>
                </p:nvSpPr>
                <p:spPr>
                  <a:xfrm>
                    <a:off x="2003450" y="4954743"/>
                    <a:ext cx="1913019" cy="1138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13019" h="1138920" extrusionOk="0">
                        <a:moveTo>
                          <a:pt x="1116613" y="19808"/>
                        </a:moveTo>
                        <a:cubicBezTo>
                          <a:pt x="1061719" y="-12073"/>
                          <a:pt x="1025788" y="-2893"/>
                          <a:pt x="971248" y="29009"/>
                        </a:cubicBezTo>
                        <a:lnTo>
                          <a:pt x="40638" y="573081"/>
                        </a:lnTo>
                        <a:cubicBezTo>
                          <a:pt x="-13694" y="604838"/>
                          <a:pt x="-13611" y="656532"/>
                          <a:pt x="41282" y="688434"/>
                        </a:cubicBezTo>
                        <a:lnTo>
                          <a:pt x="743783" y="1115056"/>
                        </a:lnTo>
                        <a:cubicBezTo>
                          <a:pt x="798676" y="1146937"/>
                          <a:pt x="887382" y="1146813"/>
                          <a:pt x="941693" y="1115056"/>
                        </a:cubicBezTo>
                        <a:lnTo>
                          <a:pt x="1872304" y="570963"/>
                        </a:lnTo>
                        <a:cubicBezTo>
                          <a:pt x="1926844" y="539082"/>
                          <a:pt x="1926553" y="487512"/>
                          <a:pt x="1871660" y="455610"/>
                        </a:cubicBezTo>
                        <a:lnTo>
                          <a:pt x="1116613" y="19808"/>
                        </a:lnTo>
                        <a:close/>
                      </a:path>
                    </a:pathLst>
                  </a:custGeom>
                  <a:solidFill>
                    <a:srgbClr val="E1E6EE">
                      <a:alpha val="3882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6"/>
                  <p:cNvSpPr/>
                  <p:nvPr/>
                </p:nvSpPr>
                <p:spPr>
                  <a:xfrm>
                    <a:off x="2010039" y="4957134"/>
                    <a:ext cx="1901752" cy="1131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1752" h="1131036" extrusionOk="0">
                        <a:moveTo>
                          <a:pt x="1113430" y="19785"/>
                        </a:moveTo>
                        <a:cubicBezTo>
                          <a:pt x="1059014" y="-11805"/>
                          <a:pt x="1021089" y="-3102"/>
                          <a:pt x="967048" y="28488"/>
                        </a:cubicBezTo>
                        <a:lnTo>
                          <a:pt x="40280" y="570608"/>
                        </a:lnTo>
                        <a:cubicBezTo>
                          <a:pt x="-13575" y="602074"/>
                          <a:pt x="-13492" y="653311"/>
                          <a:pt x="40924" y="684901"/>
                        </a:cubicBezTo>
                        <a:lnTo>
                          <a:pt x="738461" y="1107390"/>
                        </a:lnTo>
                        <a:cubicBezTo>
                          <a:pt x="792876" y="1138981"/>
                          <a:pt x="880793" y="1138856"/>
                          <a:pt x="934627" y="1107390"/>
                        </a:cubicBezTo>
                        <a:lnTo>
                          <a:pt x="1861394" y="565270"/>
                        </a:lnTo>
                        <a:cubicBezTo>
                          <a:pt x="1915457" y="533680"/>
                          <a:pt x="1915166" y="482567"/>
                          <a:pt x="1860751" y="450977"/>
                        </a:cubicBezTo>
                        <a:lnTo>
                          <a:pt x="1113430" y="19785"/>
                        </a:lnTo>
                        <a:close/>
                      </a:path>
                    </a:pathLst>
                  </a:custGeom>
                  <a:solidFill>
                    <a:srgbClr val="DFE4ED">
                      <a:alpha val="419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6"/>
                  <p:cNvSpPr/>
                  <p:nvPr/>
                </p:nvSpPr>
                <p:spPr>
                  <a:xfrm>
                    <a:off x="2016607" y="4959538"/>
                    <a:ext cx="1890485" cy="11231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0485" h="1123187" extrusionOk="0">
                        <a:moveTo>
                          <a:pt x="1110247" y="19770"/>
                        </a:moveTo>
                        <a:cubicBezTo>
                          <a:pt x="1056330" y="-11530"/>
                          <a:pt x="1016411" y="-3326"/>
                          <a:pt x="962826" y="27994"/>
                        </a:cubicBezTo>
                        <a:lnTo>
                          <a:pt x="39922" y="568141"/>
                        </a:lnTo>
                        <a:cubicBezTo>
                          <a:pt x="-13455" y="599337"/>
                          <a:pt x="-13372" y="650076"/>
                          <a:pt x="40565" y="681396"/>
                        </a:cubicBezTo>
                        <a:lnTo>
                          <a:pt x="733159" y="1099752"/>
                        </a:lnTo>
                        <a:cubicBezTo>
                          <a:pt x="787076" y="1131052"/>
                          <a:pt x="874224" y="1130948"/>
                          <a:pt x="927581" y="1099752"/>
                        </a:cubicBezTo>
                        <a:lnTo>
                          <a:pt x="1850485" y="559605"/>
                        </a:lnTo>
                        <a:cubicBezTo>
                          <a:pt x="1904070" y="528306"/>
                          <a:pt x="1903779" y="477671"/>
                          <a:pt x="1849841" y="446350"/>
                        </a:cubicBezTo>
                        <a:lnTo>
                          <a:pt x="1110247" y="19770"/>
                        </a:lnTo>
                        <a:close/>
                      </a:path>
                    </a:pathLst>
                  </a:custGeom>
                  <a:solidFill>
                    <a:srgbClr val="DCE2EC">
                      <a:alpha val="4470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" name="Google Shape;259;p6"/>
                  <p:cNvSpPr/>
                  <p:nvPr/>
                </p:nvSpPr>
                <p:spPr>
                  <a:xfrm>
                    <a:off x="2023222" y="4961918"/>
                    <a:ext cx="1879186" cy="1115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9186" h="1115322" extrusionOk="0">
                        <a:moveTo>
                          <a:pt x="1107038" y="19758"/>
                        </a:moveTo>
                        <a:cubicBezTo>
                          <a:pt x="1053598" y="-11272"/>
                          <a:pt x="1011707" y="-3525"/>
                          <a:pt x="958600" y="27505"/>
                        </a:cubicBezTo>
                        <a:lnTo>
                          <a:pt x="39558" y="565678"/>
                        </a:lnTo>
                        <a:cubicBezTo>
                          <a:pt x="-13320" y="596583"/>
                          <a:pt x="-13258" y="646866"/>
                          <a:pt x="40181" y="677874"/>
                        </a:cubicBezTo>
                        <a:lnTo>
                          <a:pt x="727832" y="1092098"/>
                        </a:lnTo>
                        <a:cubicBezTo>
                          <a:pt x="781271" y="1123127"/>
                          <a:pt x="867630" y="1123002"/>
                          <a:pt x="920509" y="1092098"/>
                        </a:cubicBezTo>
                        <a:lnTo>
                          <a:pt x="1839550" y="553923"/>
                        </a:lnTo>
                        <a:cubicBezTo>
                          <a:pt x="1892637" y="522894"/>
                          <a:pt x="1892367" y="472736"/>
                          <a:pt x="1838927" y="441727"/>
                        </a:cubicBezTo>
                        <a:lnTo>
                          <a:pt x="1107038" y="19758"/>
                        </a:lnTo>
                        <a:close/>
                      </a:path>
                    </a:pathLst>
                  </a:custGeom>
                  <a:solidFill>
                    <a:srgbClr val="DAE0EA">
                      <a:alpha val="4784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" name="Google Shape;260;p6"/>
                  <p:cNvSpPr/>
                  <p:nvPr/>
                </p:nvSpPr>
                <p:spPr>
                  <a:xfrm>
                    <a:off x="2029811" y="4964302"/>
                    <a:ext cx="1867940" cy="1107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7940" h="1107444" extrusionOk="0">
                        <a:moveTo>
                          <a:pt x="1103855" y="19741"/>
                        </a:moveTo>
                        <a:cubicBezTo>
                          <a:pt x="1050893" y="-10998"/>
                          <a:pt x="1007008" y="-3729"/>
                          <a:pt x="954399" y="26989"/>
                        </a:cubicBezTo>
                        <a:lnTo>
                          <a:pt x="39200" y="563190"/>
                        </a:lnTo>
                        <a:cubicBezTo>
                          <a:pt x="-13201" y="593804"/>
                          <a:pt x="-13139" y="643609"/>
                          <a:pt x="39823" y="674347"/>
                        </a:cubicBezTo>
                        <a:lnTo>
                          <a:pt x="722510" y="1084437"/>
                        </a:lnTo>
                        <a:cubicBezTo>
                          <a:pt x="775472" y="1115176"/>
                          <a:pt x="861041" y="1115051"/>
                          <a:pt x="913463" y="1084437"/>
                        </a:cubicBezTo>
                        <a:lnTo>
                          <a:pt x="1828662" y="548236"/>
                        </a:lnTo>
                        <a:cubicBezTo>
                          <a:pt x="1881271" y="517498"/>
                          <a:pt x="1881001" y="467817"/>
                          <a:pt x="1828039" y="437079"/>
                        </a:cubicBezTo>
                        <a:lnTo>
                          <a:pt x="1103855" y="19741"/>
                        </a:lnTo>
                        <a:close/>
                      </a:path>
                    </a:pathLst>
                  </a:custGeom>
                  <a:solidFill>
                    <a:srgbClr val="D7DDE9">
                      <a:alpha val="51764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" name="Google Shape;261;p6"/>
                  <p:cNvSpPr/>
                  <p:nvPr/>
                </p:nvSpPr>
                <p:spPr>
                  <a:xfrm>
                    <a:off x="2036400" y="4966680"/>
                    <a:ext cx="1856672" cy="1099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6672" h="1099593" extrusionOk="0">
                        <a:moveTo>
                          <a:pt x="1100651" y="19730"/>
                        </a:moveTo>
                        <a:cubicBezTo>
                          <a:pt x="1048167" y="-10717"/>
                          <a:pt x="1002309" y="-3946"/>
                          <a:pt x="950178" y="26501"/>
                        </a:cubicBezTo>
                        <a:lnTo>
                          <a:pt x="38842" y="560729"/>
                        </a:lnTo>
                        <a:cubicBezTo>
                          <a:pt x="-13082" y="591052"/>
                          <a:pt x="-13019" y="640400"/>
                          <a:pt x="39465" y="670848"/>
                        </a:cubicBezTo>
                        <a:lnTo>
                          <a:pt x="717208" y="1076805"/>
                        </a:lnTo>
                        <a:cubicBezTo>
                          <a:pt x="769693" y="1107252"/>
                          <a:pt x="854473" y="1107128"/>
                          <a:pt x="906417" y="1076805"/>
                        </a:cubicBezTo>
                        <a:lnTo>
                          <a:pt x="1817753" y="542577"/>
                        </a:lnTo>
                        <a:cubicBezTo>
                          <a:pt x="1869884" y="512129"/>
                          <a:pt x="1869614" y="462906"/>
                          <a:pt x="1817130" y="432458"/>
                        </a:cubicBezTo>
                        <a:lnTo>
                          <a:pt x="1100651" y="19730"/>
                        </a:lnTo>
                        <a:close/>
                      </a:path>
                    </a:pathLst>
                  </a:custGeom>
                  <a:solidFill>
                    <a:srgbClr val="D5DBE7">
                      <a:alpha val="54901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" name="Google Shape;262;p6"/>
                  <p:cNvSpPr/>
                  <p:nvPr/>
                </p:nvSpPr>
                <p:spPr>
                  <a:xfrm>
                    <a:off x="2043008" y="4969083"/>
                    <a:ext cx="1845368" cy="1091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5368" h="1091717" extrusionOk="0">
                        <a:moveTo>
                          <a:pt x="1097450" y="19716"/>
                        </a:moveTo>
                        <a:cubicBezTo>
                          <a:pt x="1045465" y="-10441"/>
                          <a:pt x="997612" y="-4148"/>
                          <a:pt x="945959" y="26009"/>
                        </a:cubicBezTo>
                        <a:lnTo>
                          <a:pt x="38486" y="558264"/>
                        </a:lnTo>
                        <a:cubicBezTo>
                          <a:pt x="-12960" y="588296"/>
                          <a:pt x="-12897" y="637166"/>
                          <a:pt x="39088" y="667323"/>
                        </a:cubicBezTo>
                        <a:lnTo>
                          <a:pt x="711868" y="1069147"/>
                        </a:lnTo>
                        <a:cubicBezTo>
                          <a:pt x="763854" y="1099304"/>
                          <a:pt x="847865" y="1099179"/>
                          <a:pt x="899332" y="1069147"/>
                        </a:cubicBezTo>
                        <a:lnTo>
                          <a:pt x="1806805" y="536892"/>
                        </a:lnTo>
                        <a:cubicBezTo>
                          <a:pt x="1858458" y="506735"/>
                          <a:pt x="1858188" y="457990"/>
                          <a:pt x="1806203" y="427832"/>
                        </a:cubicBezTo>
                        <a:lnTo>
                          <a:pt x="1097450" y="19716"/>
                        </a:lnTo>
                        <a:close/>
                      </a:path>
                    </a:pathLst>
                  </a:custGeom>
                  <a:solidFill>
                    <a:srgbClr val="D2D9E6">
                      <a:alpha val="57647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" name="Google Shape;263;p6"/>
                  <p:cNvSpPr/>
                  <p:nvPr/>
                </p:nvSpPr>
                <p:spPr>
                  <a:xfrm>
                    <a:off x="2049576" y="4971462"/>
                    <a:ext cx="1834122" cy="1083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4122" h="1083825" extrusionOk="0">
                        <a:moveTo>
                          <a:pt x="1094288" y="19705"/>
                        </a:moveTo>
                        <a:cubicBezTo>
                          <a:pt x="1042780" y="-10161"/>
                          <a:pt x="992934" y="-4346"/>
                          <a:pt x="941758" y="25500"/>
                        </a:cubicBezTo>
                        <a:lnTo>
                          <a:pt x="38128" y="555781"/>
                        </a:lnTo>
                        <a:cubicBezTo>
                          <a:pt x="-12840" y="585523"/>
                          <a:pt x="-12778" y="633936"/>
                          <a:pt x="38730" y="663802"/>
                        </a:cubicBezTo>
                        <a:lnTo>
                          <a:pt x="706567" y="1061472"/>
                        </a:lnTo>
                        <a:cubicBezTo>
                          <a:pt x="758075" y="1091339"/>
                          <a:pt x="841297" y="1091214"/>
                          <a:pt x="892286" y="1061472"/>
                        </a:cubicBezTo>
                        <a:lnTo>
                          <a:pt x="1795916" y="531190"/>
                        </a:lnTo>
                        <a:cubicBezTo>
                          <a:pt x="1847092" y="501324"/>
                          <a:pt x="1846822" y="453036"/>
                          <a:pt x="1795314" y="423170"/>
                        </a:cubicBezTo>
                        <a:lnTo>
                          <a:pt x="1094288" y="19705"/>
                        </a:lnTo>
                        <a:close/>
                      </a:path>
                    </a:pathLst>
                  </a:custGeom>
                  <a:solidFill>
                    <a:srgbClr val="D0D7E5">
                      <a:alpha val="60784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" name="Google Shape;264;p6"/>
                  <p:cNvSpPr/>
                  <p:nvPr/>
                </p:nvSpPr>
                <p:spPr>
                  <a:xfrm>
                    <a:off x="2056165" y="4973833"/>
                    <a:ext cx="1822855" cy="10759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2855" h="1075960" extrusionOk="0">
                        <a:moveTo>
                          <a:pt x="1091084" y="19701"/>
                        </a:moveTo>
                        <a:cubicBezTo>
                          <a:pt x="1040054" y="-9874"/>
                          <a:pt x="988235" y="-4557"/>
                          <a:pt x="937537" y="25018"/>
                        </a:cubicBezTo>
                        <a:lnTo>
                          <a:pt x="37769" y="553327"/>
                        </a:lnTo>
                        <a:cubicBezTo>
                          <a:pt x="-12721" y="582778"/>
                          <a:pt x="-12658" y="630713"/>
                          <a:pt x="38372" y="660289"/>
                        </a:cubicBezTo>
                        <a:lnTo>
                          <a:pt x="701265" y="1053826"/>
                        </a:lnTo>
                        <a:cubicBezTo>
                          <a:pt x="752296" y="1083401"/>
                          <a:pt x="834729" y="1083277"/>
                          <a:pt x="885240" y="1053826"/>
                        </a:cubicBezTo>
                        <a:lnTo>
                          <a:pt x="1785008" y="525517"/>
                        </a:lnTo>
                        <a:cubicBezTo>
                          <a:pt x="1835705" y="495942"/>
                          <a:pt x="1835435" y="448131"/>
                          <a:pt x="1784405" y="418555"/>
                        </a:cubicBezTo>
                        <a:lnTo>
                          <a:pt x="1091084" y="19701"/>
                        </a:lnTo>
                        <a:close/>
                      </a:path>
                    </a:pathLst>
                  </a:custGeom>
                  <a:solidFill>
                    <a:srgbClr val="CDD5E3">
                      <a:alpha val="6470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" name="Google Shape;265;p6"/>
                  <p:cNvSpPr/>
                  <p:nvPr/>
                </p:nvSpPr>
                <p:spPr>
                  <a:xfrm>
                    <a:off x="2062775" y="4976209"/>
                    <a:ext cx="1811566" cy="10681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1566" h="1068111" extrusionOk="0">
                        <a:moveTo>
                          <a:pt x="1087881" y="19693"/>
                        </a:moveTo>
                        <a:cubicBezTo>
                          <a:pt x="1037349" y="-9591"/>
                          <a:pt x="983536" y="-4752"/>
                          <a:pt x="933316" y="24532"/>
                        </a:cubicBezTo>
                        <a:lnTo>
                          <a:pt x="37411" y="550868"/>
                        </a:lnTo>
                        <a:cubicBezTo>
                          <a:pt x="-12601" y="580028"/>
                          <a:pt x="-12539" y="627507"/>
                          <a:pt x="38013" y="656791"/>
                        </a:cubicBezTo>
                        <a:lnTo>
                          <a:pt x="695943" y="1046195"/>
                        </a:lnTo>
                        <a:cubicBezTo>
                          <a:pt x="746475" y="1075480"/>
                          <a:pt x="828161" y="1075355"/>
                          <a:pt x="878173" y="1046195"/>
                        </a:cubicBezTo>
                        <a:lnTo>
                          <a:pt x="1774078" y="519859"/>
                        </a:lnTo>
                        <a:cubicBezTo>
                          <a:pt x="1824298" y="490575"/>
                          <a:pt x="1824028" y="443221"/>
                          <a:pt x="1773475" y="413936"/>
                        </a:cubicBezTo>
                        <a:lnTo>
                          <a:pt x="1087881" y="19693"/>
                        </a:lnTo>
                        <a:close/>
                      </a:path>
                    </a:pathLst>
                  </a:custGeom>
                  <a:solidFill>
                    <a:srgbClr val="CBD3E2">
                      <a:alpha val="6784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" name="Google Shape;266;p6"/>
                  <p:cNvSpPr/>
                  <p:nvPr/>
                </p:nvSpPr>
                <p:spPr>
                  <a:xfrm>
                    <a:off x="2033872" y="4978521"/>
                    <a:ext cx="1800304" cy="1060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0304" h="1060244" extrusionOk="0">
                        <a:moveTo>
                          <a:pt x="1084680" y="19687"/>
                        </a:moveTo>
                        <a:cubicBezTo>
                          <a:pt x="1034626" y="-9307"/>
                          <a:pt x="978819" y="-4945"/>
                          <a:pt x="929097" y="24049"/>
                        </a:cubicBezTo>
                        <a:lnTo>
                          <a:pt x="37055" y="548412"/>
                        </a:lnTo>
                        <a:cubicBezTo>
                          <a:pt x="-12479" y="577301"/>
                          <a:pt x="-12417" y="624302"/>
                          <a:pt x="37637" y="653276"/>
                        </a:cubicBezTo>
                        <a:lnTo>
                          <a:pt x="690624" y="1038546"/>
                        </a:lnTo>
                        <a:cubicBezTo>
                          <a:pt x="740678" y="1067540"/>
                          <a:pt x="821574" y="1067415"/>
                          <a:pt x="871109" y="1038546"/>
                        </a:cubicBezTo>
                        <a:lnTo>
                          <a:pt x="1763171" y="514184"/>
                        </a:lnTo>
                        <a:cubicBezTo>
                          <a:pt x="1812914" y="485189"/>
                          <a:pt x="1812644" y="438293"/>
                          <a:pt x="1762590" y="409319"/>
                        </a:cubicBezTo>
                        <a:lnTo>
                          <a:pt x="1084680" y="19687"/>
                        </a:lnTo>
                        <a:close/>
                      </a:path>
                    </a:pathLst>
                  </a:custGeom>
                  <a:solidFill>
                    <a:srgbClr val="C8D1E0">
                      <a:alpha val="709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" name="Google Shape;267;p6"/>
                  <p:cNvSpPr/>
                  <p:nvPr/>
                </p:nvSpPr>
                <p:spPr>
                  <a:xfrm>
                    <a:off x="2075950" y="4980965"/>
                    <a:ext cx="1789008" cy="10523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9008" h="1052376" extrusionOk="0">
                        <a:moveTo>
                          <a:pt x="1081497" y="19693"/>
                        </a:moveTo>
                        <a:cubicBezTo>
                          <a:pt x="1031920" y="-9010"/>
                          <a:pt x="974140" y="-5147"/>
                          <a:pt x="924896" y="23556"/>
                        </a:cubicBezTo>
                        <a:lnTo>
                          <a:pt x="36697" y="545925"/>
                        </a:lnTo>
                        <a:cubicBezTo>
                          <a:pt x="-12360" y="574524"/>
                          <a:pt x="-12298" y="621047"/>
                          <a:pt x="37279" y="649751"/>
                        </a:cubicBezTo>
                        <a:lnTo>
                          <a:pt x="685302" y="1030888"/>
                        </a:lnTo>
                        <a:cubicBezTo>
                          <a:pt x="734878" y="1059591"/>
                          <a:pt x="814985" y="1059487"/>
                          <a:pt x="864042" y="1030888"/>
                        </a:cubicBezTo>
                        <a:lnTo>
                          <a:pt x="1752241" y="508519"/>
                        </a:lnTo>
                        <a:cubicBezTo>
                          <a:pt x="1801485" y="479816"/>
                          <a:pt x="1801236" y="433397"/>
                          <a:pt x="1751660" y="404694"/>
                        </a:cubicBezTo>
                        <a:lnTo>
                          <a:pt x="1081497" y="19693"/>
                        </a:lnTo>
                        <a:close/>
                      </a:path>
                    </a:pathLst>
                  </a:custGeom>
                  <a:solidFill>
                    <a:srgbClr val="C6CFDF">
                      <a:alpha val="7372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" name="Google Shape;268;p6"/>
                  <p:cNvSpPr/>
                  <p:nvPr/>
                </p:nvSpPr>
                <p:spPr>
                  <a:xfrm>
                    <a:off x="2082539" y="4983334"/>
                    <a:ext cx="1777741" cy="1044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7741" h="1044534" extrusionOk="0">
                        <a:moveTo>
                          <a:pt x="1078314" y="19692"/>
                        </a:moveTo>
                        <a:cubicBezTo>
                          <a:pt x="1029215" y="-8720"/>
                          <a:pt x="969462" y="-5335"/>
                          <a:pt x="920675" y="23077"/>
                        </a:cubicBezTo>
                        <a:lnTo>
                          <a:pt x="36339" y="543473"/>
                        </a:lnTo>
                        <a:cubicBezTo>
                          <a:pt x="-12241" y="571781"/>
                          <a:pt x="-12178" y="617848"/>
                          <a:pt x="36920" y="646260"/>
                        </a:cubicBezTo>
                        <a:lnTo>
                          <a:pt x="680000" y="1023265"/>
                        </a:lnTo>
                        <a:cubicBezTo>
                          <a:pt x="729099" y="1051677"/>
                          <a:pt x="808417" y="1051573"/>
                          <a:pt x="856996" y="1023265"/>
                        </a:cubicBezTo>
                        <a:lnTo>
                          <a:pt x="1741332" y="502869"/>
                        </a:lnTo>
                        <a:cubicBezTo>
                          <a:pt x="1790099" y="474457"/>
                          <a:pt x="1789849" y="428494"/>
                          <a:pt x="1740751" y="400082"/>
                        </a:cubicBezTo>
                        <a:lnTo>
                          <a:pt x="1078314" y="19692"/>
                        </a:lnTo>
                        <a:close/>
                      </a:path>
                    </a:pathLst>
                  </a:custGeom>
                  <a:solidFill>
                    <a:srgbClr val="C3CDDE">
                      <a:alpha val="76862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" name="Google Shape;269;p6"/>
                  <p:cNvSpPr/>
                  <p:nvPr/>
                </p:nvSpPr>
                <p:spPr>
                  <a:xfrm>
                    <a:off x="2089128" y="4985700"/>
                    <a:ext cx="1766453" cy="103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6453" h="1036675" extrusionOk="0">
                        <a:moveTo>
                          <a:pt x="1075110" y="19694"/>
                        </a:moveTo>
                        <a:cubicBezTo>
                          <a:pt x="1026510" y="-8428"/>
                          <a:pt x="964742" y="-5520"/>
                          <a:pt x="916454" y="22601"/>
                        </a:cubicBezTo>
                        <a:lnTo>
                          <a:pt x="35981" y="541024"/>
                        </a:lnTo>
                        <a:cubicBezTo>
                          <a:pt x="-12121" y="569042"/>
                          <a:pt x="-12059" y="614630"/>
                          <a:pt x="36562" y="642752"/>
                        </a:cubicBezTo>
                        <a:lnTo>
                          <a:pt x="674678" y="1015623"/>
                        </a:lnTo>
                        <a:cubicBezTo>
                          <a:pt x="723278" y="1043745"/>
                          <a:pt x="801828" y="1043641"/>
                          <a:pt x="849929" y="1015623"/>
                        </a:cubicBezTo>
                        <a:lnTo>
                          <a:pt x="1730402" y="497201"/>
                        </a:lnTo>
                        <a:cubicBezTo>
                          <a:pt x="1778691" y="469079"/>
                          <a:pt x="1778442" y="423594"/>
                          <a:pt x="1729821" y="395472"/>
                        </a:cubicBezTo>
                        <a:lnTo>
                          <a:pt x="1075110" y="19694"/>
                        </a:lnTo>
                        <a:close/>
                      </a:path>
                    </a:pathLst>
                  </a:custGeom>
                  <a:solidFill>
                    <a:srgbClr val="C1CBDC">
                      <a:alpha val="80784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" name="Google Shape;270;p6"/>
                  <p:cNvSpPr/>
                  <p:nvPr/>
                </p:nvSpPr>
                <p:spPr>
                  <a:xfrm>
                    <a:off x="2095715" y="4988054"/>
                    <a:ext cx="1755191" cy="1028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5191" h="1028828" extrusionOk="0">
                        <a:moveTo>
                          <a:pt x="1071930" y="19708"/>
                        </a:moveTo>
                        <a:cubicBezTo>
                          <a:pt x="1023807" y="-8123"/>
                          <a:pt x="960066" y="-5714"/>
                          <a:pt x="912255" y="22117"/>
                        </a:cubicBezTo>
                        <a:lnTo>
                          <a:pt x="35625" y="538566"/>
                        </a:lnTo>
                        <a:cubicBezTo>
                          <a:pt x="-11999" y="566293"/>
                          <a:pt x="-11937" y="611425"/>
                          <a:pt x="36186" y="639256"/>
                        </a:cubicBezTo>
                        <a:lnTo>
                          <a:pt x="669359" y="1007994"/>
                        </a:lnTo>
                        <a:cubicBezTo>
                          <a:pt x="717481" y="1035825"/>
                          <a:pt x="795241" y="1035721"/>
                          <a:pt x="842865" y="1007994"/>
                        </a:cubicBezTo>
                        <a:lnTo>
                          <a:pt x="1719496" y="491545"/>
                        </a:lnTo>
                        <a:cubicBezTo>
                          <a:pt x="1767307" y="463714"/>
                          <a:pt x="1767058" y="418686"/>
                          <a:pt x="1718935" y="390855"/>
                        </a:cubicBezTo>
                        <a:lnTo>
                          <a:pt x="1071930" y="19708"/>
                        </a:lnTo>
                        <a:close/>
                      </a:path>
                    </a:pathLst>
                  </a:custGeom>
                  <a:solidFill>
                    <a:srgbClr val="BEC8DB">
                      <a:alpha val="83921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" name="Google Shape;271;p6"/>
                  <p:cNvSpPr/>
                  <p:nvPr/>
                </p:nvSpPr>
                <p:spPr>
                  <a:xfrm>
                    <a:off x="2102325" y="4990435"/>
                    <a:ext cx="1743923" cy="1020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3923" h="1020974" extrusionOk="0">
                        <a:moveTo>
                          <a:pt x="1068726" y="19715"/>
                        </a:moveTo>
                        <a:cubicBezTo>
                          <a:pt x="1021081" y="-7825"/>
                          <a:pt x="955367" y="-5894"/>
                          <a:pt x="908034" y="21646"/>
                        </a:cubicBezTo>
                        <a:lnTo>
                          <a:pt x="35267" y="536122"/>
                        </a:lnTo>
                        <a:cubicBezTo>
                          <a:pt x="-11880" y="563559"/>
                          <a:pt x="-11817" y="608213"/>
                          <a:pt x="35827" y="635753"/>
                        </a:cubicBezTo>
                        <a:lnTo>
                          <a:pt x="664057" y="1000358"/>
                        </a:lnTo>
                        <a:cubicBezTo>
                          <a:pt x="711702" y="1027898"/>
                          <a:pt x="788673" y="1027794"/>
                          <a:pt x="835819" y="1000358"/>
                        </a:cubicBezTo>
                        <a:lnTo>
                          <a:pt x="1708587" y="485881"/>
                        </a:lnTo>
                        <a:cubicBezTo>
                          <a:pt x="1755920" y="458341"/>
                          <a:pt x="1755671" y="413791"/>
                          <a:pt x="1708026" y="386251"/>
                        </a:cubicBezTo>
                        <a:lnTo>
                          <a:pt x="1068726" y="19715"/>
                        </a:lnTo>
                        <a:close/>
                      </a:path>
                    </a:pathLst>
                  </a:custGeom>
                  <a:solidFill>
                    <a:srgbClr val="BCC6DA">
                      <a:alpha val="86666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" name="Google Shape;272;p6"/>
                  <p:cNvSpPr/>
                  <p:nvPr/>
                </p:nvSpPr>
                <p:spPr>
                  <a:xfrm>
                    <a:off x="2108893" y="4992793"/>
                    <a:ext cx="1732635" cy="10131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2635" h="1013122" extrusionOk="0">
                        <a:moveTo>
                          <a:pt x="1065543" y="19725"/>
                        </a:moveTo>
                        <a:cubicBezTo>
                          <a:pt x="1018397" y="-7525"/>
                          <a:pt x="950668" y="-6071"/>
                          <a:pt x="903813" y="21178"/>
                        </a:cubicBezTo>
                        <a:lnTo>
                          <a:pt x="34908" y="533682"/>
                        </a:lnTo>
                        <a:cubicBezTo>
                          <a:pt x="-11760" y="560827"/>
                          <a:pt x="-11698" y="605024"/>
                          <a:pt x="35469" y="632274"/>
                        </a:cubicBezTo>
                        <a:lnTo>
                          <a:pt x="658735" y="992725"/>
                        </a:lnTo>
                        <a:cubicBezTo>
                          <a:pt x="705881" y="1019974"/>
                          <a:pt x="782084" y="1019870"/>
                          <a:pt x="828753" y="992725"/>
                        </a:cubicBezTo>
                        <a:lnTo>
                          <a:pt x="1697657" y="480222"/>
                        </a:lnTo>
                        <a:cubicBezTo>
                          <a:pt x="1744513" y="452972"/>
                          <a:pt x="1744263" y="408879"/>
                          <a:pt x="1697096" y="381629"/>
                        </a:cubicBezTo>
                        <a:lnTo>
                          <a:pt x="1065543" y="19725"/>
                        </a:lnTo>
                        <a:close/>
                      </a:path>
                    </a:pathLst>
                  </a:custGeom>
                  <a:solidFill>
                    <a:srgbClr val="B9C4D8">
                      <a:alpha val="8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" name="Google Shape;273;p6"/>
                  <p:cNvSpPr/>
                  <p:nvPr/>
                </p:nvSpPr>
                <p:spPr>
                  <a:xfrm>
                    <a:off x="2115479" y="4995140"/>
                    <a:ext cx="1721394" cy="10053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1394" h="1005302" extrusionOk="0">
                        <a:moveTo>
                          <a:pt x="1062363" y="19745"/>
                        </a:moveTo>
                        <a:cubicBezTo>
                          <a:pt x="1015694" y="-7213"/>
                          <a:pt x="945993" y="-6258"/>
                          <a:pt x="899615" y="20721"/>
                        </a:cubicBezTo>
                        <a:lnTo>
                          <a:pt x="34553" y="531252"/>
                        </a:lnTo>
                        <a:cubicBezTo>
                          <a:pt x="-11638" y="558106"/>
                          <a:pt x="-11576" y="601826"/>
                          <a:pt x="35093" y="628805"/>
                        </a:cubicBezTo>
                        <a:lnTo>
                          <a:pt x="653436" y="985123"/>
                        </a:lnTo>
                        <a:cubicBezTo>
                          <a:pt x="700105" y="1012082"/>
                          <a:pt x="775518" y="1011978"/>
                          <a:pt x="821709" y="985123"/>
                        </a:cubicBezTo>
                        <a:lnTo>
                          <a:pt x="1686771" y="474593"/>
                        </a:lnTo>
                        <a:cubicBezTo>
                          <a:pt x="1733149" y="447634"/>
                          <a:pt x="1732900" y="404019"/>
                          <a:pt x="1686231" y="377039"/>
                        </a:cubicBezTo>
                        <a:lnTo>
                          <a:pt x="1062363" y="19745"/>
                        </a:lnTo>
                        <a:close/>
                      </a:path>
                    </a:pathLst>
                  </a:custGeom>
                  <a:solidFill>
                    <a:srgbClr val="B7C2D7">
                      <a:alpha val="9372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" name="Google Shape;274;p6"/>
                  <p:cNvSpPr/>
                  <p:nvPr/>
                </p:nvSpPr>
                <p:spPr>
                  <a:xfrm>
                    <a:off x="2122089" y="4997489"/>
                    <a:ext cx="1710077" cy="9974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077" h="997439" extrusionOk="0">
                        <a:moveTo>
                          <a:pt x="1059159" y="19764"/>
                        </a:moveTo>
                        <a:cubicBezTo>
                          <a:pt x="1012968" y="-6904"/>
                          <a:pt x="941294" y="-6426"/>
                          <a:pt x="895393" y="20241"/>
                        </a:cubicBezTo>
                        <a:lnTo>
                          <a:pt x="34194" y="528798"/>
                        </a:lnTo>
                        <a:cubicBezTo>
                          <a:pt x="-11519" y="555362"/>
                          <a:pt x="-11456" y="598625"/>
                          <a:pt x="34734" y="625292"/>
                        </a:cubicBezTo>
                        <a:lnTo>
                          <a:pt x="648093" y="977478"/>
                        </a:lnTo>
                        <a:cubicBezTo>
                          <a:pt x="694284" y="1004145"/>
                          <a:pt x="768908" y="1004042"/>
                          <a:pt x="814622" y="977478"/>
                        </a:cubicBezTo>
                        <a:lnTo>
                          <a:pt x="1675821" y="468920"/>
                        </a:lnTo>
                        <a:cubicBezTo>
                          <a:pt x="1721700" y="442253"/>
                          <a:pt x="1721472" y="399094"/>
                          <a:pt x="1675281" y="372426"/>
                        </a:cubicBezTo>
                        <a:lnTo>
                          <a:pt x="1059159" y="19764"/>
                        </a:lnTo>
                        <a:close/>
                      </a:path>
                    </a:pathLst>
                  </a:custGeom>
                  <a:solidFill>
                    <a:srgbClr val="B4C0D5">
                      <a:alpha val="96862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" name="Google Shape;275;p6"/>
                  <p:cNvSpPr/>
                  <p:nvPr/>
                </p:nvSpPr>
                <p:spPr>
                  <a:xfrm>
                    <a:off x="2128678" y="4999843"/>
                    <a:ext cx="1698810" cy="989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8810" h="989649" extrusionOk="0">
                        <a:moveTo>
                          <a:pt x="1055956" y="19798"/>
                        </a:moveTo>
                        <a:cubicBezTo>
                          <a:pt x="1010243" y="-6599"/>
                          <a:pt x="936574" y="-6599"/>
                          <a:pt x="891172" y="19798"/>
                        </a:cubicBezTo>
                        <a:lnTo>
                          <a:pt x="33836" y="526382"/>
                        </a:lnTo>
                        <a:cubicBezTo>
                          <a:pt x="-11399" y="552676"/>
                          <a:pt x="-11337" y="595440"/>
                          <a:pt x="34376" y="621838"/>
                        </a:cubicBezTo>
                        <a:lnTo>
                          <a:pt x="642792" y="969890"/>
                        </a:lnTo>
                        <a:cubicBezTo>
                          <a:pt x="688505" y="996288"/>
                          <a:pt x="762340" y="996184"/>
                          <a:pt x="807576" y="969890"/>
                        </a:cubicBezTo>
                        <a:lnTo>
                          <a:pt x="1664912" y="463306"/>
                        </a:lnTo>
                        <a:cubicBezTo>
                          <a:pt x="1710313" y="436908"/>
                          <a:pt x="1710085" y="394248"/>
                          <a:pt x="1664372" y="367850"/>
                        </a:cubicBezTo>
                        <a:lnTo>
                          <a:pt x="1055956" y="19798"/>
                        </a:lnTo>
                        <a:close/>
                      </a:path>
                    </a:pathLst>
                  </a:custGeom>
                  <a:solidFill>
                    <a:srgbClr val="B2BED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76" name="Google Shape;276;p6"/>
                <p:cNvGrpSpPr/>
                <p:nvPr/>
              </p:nvGrpSpPr>
              <p:grpSpPr>
                <a:xfrm>
                  <a:off x="2100497" y="4970626"/>
                  <a:ext cx="1813388" cy="1071653"/>
                  <a:chOff x="2100497" y="4970626"/>
                  <a:chExt cx="1813388" cy="1071653"/>
                </a:xfrm>
              </p:grpSpPr>
              <p:sp>
                <p:nvSpPr>
                  <p:cNvPr id="277" name="Google Shape;277;p6"/>
                  <p:cNvSpPr/>
                  <p:nvPr/>
                </p:nvSpPr>
                <p:spPr>
                  <a:xfrm>
                    <a:off x="2100518" y="4970626"/>
                    <a:ext cx="1813367" cy="10469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3367" h="1046938" extrusionOk="0">
                        <a:moveTo>
                          <a:pt x="1052297" y="3739"/>
                        </a:moveTo>
                        <a:lnTo>
                          <a:pt x="6480" y="607544"/>
                        </a:lnTo>
                        <a:cubicBezTo>
                          <a:pt x="-2160" y="612528"/>
                          <a:pt x="-2160" y="620628"/>
                          <a:pt x="6480" y="625613"/>
                        </a:cubicBezTo>
                        <a:lnTo>
                          <a:pt x="729771" y="1043200"/>
                        </a:lnTo>
                        <a:cubicBezTo>
                          <a:pt x="738411" y="1048185"/>
                          <a:pt x="752430" y="1048185"/>
                          <a:pt x="761070" y="1043200"/>
                        </a:cubicBezTo>
                        <a:lnTo>
                          <a:pt x="1806888" y="439395"/>
                        </a:lnTo>
                        <a:cubicBezTo>
                          <a:pt x="1815527" y="434410"/>
                          <a:pt x="1815527" y="426311"/>
                          <a:pt x="1806888" y="421326"/>
                        </a:cubicBezTo>
                        <a:lnTo>
                          <a:pt x="1083576" y="3739"/>
                        </a:lnTo>
                        <a:cubicBezTo>
                          <a:pt x="1074936" y="-1246"/>
                          <a:pt x="1060937" y="-1246"/>
                          <a:pt x="1052297" y="3739"/>
                        </a:cubicBezTo>
                        <a:close/>
                      </a:path>
                    </a:pathLst>
                  </a:custGeom>
                  <a:solidFill>
                    <a:srgbClr val="9B9FA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78" name="Google Shape;278;p6"/>
                  <p:cNvGrpSpPr/>
                  <p:nvPr/>
                </p:nvGrpSpPr>
                <p:grpSpPr>
                  <a:xfrm>
                    <a:off x="2100497" y="5400363"/>
                    <a:ext cx="1813388" cy="641916"/>
                    <a:chOff x="2100497" y="5400363"/>
                    <a:chExt cx="1813388" cy="641916"/>
                  </a:xfrm>
                </p:grpSpPr>
                <p:sp>
                  <p:nvSpPr>
                    <p:cNvPr id="279" name="Google Shape;279;p6"/>
                    <p:cNvSpPr/>
                    <p:nvPr/>
                  </p:nvSpPr>
                  <p:spPr>
                    <a:xfrm>
                      <a:off x="2100497" y="5400986"/>
                      <a:ext cx="1813367" cy="64129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3367" h="641293" extrusionOk="0">
                          <a:moveTo>
                            <a:pt x="1806888" y="9035"/>
                          </a:moveTo>
                          <a:lnTo>
                            <a:pt x="1793014" y="17052"/>
                          </a:lnTo>
                          <a:lnTo>
                            <a:pt x="1793014" y="17052"/>
                          </a:lnTo>
                          <a:lnTo>
                            <a:pt x="761070" y="612840"/>
                          </a:lnTo>
                          <a:cubicBezTo>
                            <a:pt x="752430" y="617824"/>
                            <a:pt x="738411" y="617824"/>
                            <a:pt x="729771" y="612840"/>
                          </a:cubicBezTo>
                          <a:lnTo>
                            <a:pt x="6480" y="195252"/>
                          </a:lnTo>
                          <a:cubicBezTo>
                            <a:pt x="5400" y="194629"/>
                            <a:pt x="4465" y="193965"/>
                            <a:pt x="3655" y="193258"/>
                          </a:cubicBezTo>
                          <a:cubicBezTo>
                            <a:pt x="1350" y="191244"/>
                            <a:pt x="187" y="188917"/>
                            <a:pt x="62" y="186571"/>
                          </a:cubicBezTo>
                          <a:cubicBezTo>
                            <a:pt x="62" y="186446"/>
                            <a:pt x="0" y="186342"/>
                            <a:pt x="0" y="186218"/>
                          </a:cubicBezTo>
                          <a:lnTo>
                            <a:pt x="0" y="210933"/>
                          </a:lnTo>
                          <a:cubicBezTo>
                            <a:pt x="0" y="214194"/>
                            <a:pt x="2160" y="217475"/>
                            <a:pt x="6480" y="219968"/>
                          </a:cubicBezTo>
                          <a:lnTo>
                            <a:pt x="729771" y="637555"/>
                          </a:lnTo>
                          <a:cubicBezTo>
                            <a:pt x="738411" y="642540"/>
                            <a:pt x="752430" y="642540"/>
                            <a:pt x="761070" y="637555"/>
                          </a:cubicBezTo>
                          <a:lnTo>
                            <a:pt x="1806888" y="33750"/>
                          </a:lnTo>
                          <a:cubicBezTo>
                            <a:pt x="1811207" y="31258"/>
                            <a:pt x="1813368" y="27976"/>
                            <a:pt x="1813368" y="24716"/>
                          </a:cubicBezTo>
                          <a:lnTo>
                            <a:pt x="1813368" y="0"/>
                          </a:lnTo>
                          <a:cubicBezTo>
                            <a:pt x="1813368" y="3261"/>
                            <a:pt x="1811207" y="6543"/>
                            <a:pt x="1806888" y="9035"/>
                          </a:cubicBezTo>
                          <a:close/>
                        </a:path>
                      </a:pathLst>
                    </a:custGeom>
                    <a:solidFill>
                      <a:srgbClr val="787C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0" name="Google Shape;280;p6"/>
                    <p:cNvSpPr/>
                    <p:nvPr/>
                  </p:nvSpPr>
                  <p:spPr>
                    <a:xfrm>
                      <a:off x="3913782" y="5400363"/>
                      <a:ext cx="103" cy="62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" h="623" extrusionOk="0">
                          <a:moveTo>
                            <a:pt x="0" y="62"/>
                          </a:moveTo>
                          <a:cubicBezTo>
                            <a:pt x="21" y="249"/>
                            <a:pt x="104" y="437"/>
                            <a:pt x="104" y="623"/>
                          </a:cubicBezTo>
                          <a:lnTo>
                            <a:pt x="104" y="0"/>
                          </a:lnTo>
                          <a:lnTo>
                            <a:pt x="0" y="62"/>
                          </a:lnTo>
                          <a:close/>
                        </a:path>
                      </a:pathLst>
                    </a:custGeom>
                    <a:solidFill>
                      <a:srgbClr val="787C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81" name="Google Shape;281;p6"/>
                  <p:cNvSpPr/>
                  <p:nvPr/>
                </p:nvSpPr>
                <p:spPr>
                  <a:xfrm>
                    <a:off x="2200548" y="5567042"/>
                    <a:ext cx="119433" cy="68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33" h="68943" extrusionOk="0">
                        <a:moveTo>
                          <a:pt x="117985" y="16486"/>
                        </a:moveTo>
                        <a:lnTo>
                          <a:pt x="28553" y="68118"/>
                        </a:lnTo>
                        <a:cubicBezTo>
                          <a:pt x="26621" y="69219"/>
                          <a:pt x="23506" y="69219"/>
                          <a:pt x="21574" y="68118"/>
                        </a:cubicBezTo>
                        <a:lnTo>
                          <a:pt x="1449" y="56487"/>
                        </a:lnTo>
                        <a:cubicBezTo>
                          <a:pt x="-483" y="55387"/>
                          <a:pt x="-483" y="53579"/>
                          <a:pt x="1449" y="52458"/>
                        </a:cubicBezTo>
                        <a:lnTo>
                          <a:pt x="90881" y="826"/>
                        </a:lnTo>
                        <a:cubicBezTo>
                          <a:pt x="92813" y="-275"/>
                          <a:pt x="95928" y="-275"/>
                          <a:pt x="97860" y="826"/>
                        </a:cubicBezTo>
                        <a:lnTo>
                          <a:pt x="117985" y="12456"/>
                        </a:lnTo>
                        <a:cubicBezTo>
                          <a:pt x="119917" y="13578"/>
                          <a:pt x="119917" y="15385"/>
                          <a:pt x="117985" y="16486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" name="Google Shape;282;p6"/>
                  <p:cNvSpPr/>
                  <p:nvPr/>
                </p:nvSpPr>
                <p:spPr>
                  <a:xfrm>
                    <a:off x="2305080" y="5524860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6"/>
                        </a:moveTo>
                        <a:lnTo>
                          <a:pt x="28553" y="49966"/>
                        </a:lnTo>
                        <a:cubicBezTo>
                          <a:pt x="26621" y="51066"/>
                          <a:pt x="23506" y="51066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7"/>
                          <a:pt x="1449" y="34306"/>
                        </a:cubicBezTo>
                        <a:lnTo>
                          <a:pt x="59416" y="826"/>
                        </a:lnTo>
                        <a:cubicBezTo>
                          <a:pt x="61347" y="-275"/>
                          <a:pt x="64463" y="-275"/>
                          <a:pt x="66394" y="826"/>
                        </a:cubicBezTo>
                        <a:lnTo>
                          <a:pt x="86520" y="12457"/>
                        </a:lnTo>
                        <a:cubicBezTo>
                          <a:pt x="88451" y="13578"/>
                          <a:pt x="88451" y="15385"/>
                          <a:pt x="86520" y="16486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" name="Google Shape;283;p6"/>
                  <p:cNvSpPr/>
                  <p:nvPr/>
                </p:nvSpPr>
                <p:spPr>
                  <a:xfrm>
                    <a:off x="2376506" y="5483633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5"/>
                        </a:moveTo>
                        <a:lnTo>
                          <a:pt x="28553" y="49966"/>
                        </a:lnTo>
                        <a:cubicBezTo>
                          <a:pt x="26621" y="51066"/>
                          <a:pt x="23506" y="51066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7"/>
                          <a:pt x="1449" y="34305"/>
                        </a:cubicBezTo>
                        <a:lnTo>
                          <a:pt x="59416" y="826"/>
                        </a:lnTo>
                        <a:cubicBezTo>
                          <a:pt x="61347" y="-275"/>
                          <a:pt x="64463" y="-275"/>
                          <a:pt x="66394" y="826"/>
                        </a:cubicBezTo>
                        <a:lnTo>
                          <a:pt x="86520" y="12456"/>
                        </a:lnTo>
                        <a:cubicBezTo>
                          <a:pt x="88451" y="13557"/>
                          <a:pt x="88451" y="15364"/>
                          <a:pt x="86520" y="16485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" name="Google Shape;284;p6"/>
                  <p:cNvSpPr/>
                  <p:nvPr/>
                </p:nvSpPr>
                <p:spPr>
                  <a:xfrm>
                    <a:off x="2447931" y="5442364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507"/>
                        </a:moveTo>
                        <a:lnTo>
                          <a:pt x="28553" y="49966"/>
                        </a:lnTo>
                        <a:cubicBezTo>
                          <a:pt x="26621" y="51066"/>
                          <a:pt x="23506" y="51066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7"/>
                          <a:pt x="1449" y="34306"/>
                        </a:cubicBezTo>
                        <a:lnTo>
                          <a:pt x="59416" y="826"/>
                        </a:lnTo>
                        <a:cubicBezTo>
                          <a:pt x="61347" y="-275"/>
                          <a:pt x="64463" y="-275"/>
                          <a:pt x="66394" y="826"/>
                        </a:cubicBezTo>
                        <a:lnTo>
                          <a:pt x="86520" y="12457"/>
                        </a:lnTo>
                        <a:cubicBezTo>
                          <a:pt x="88451" y="13599"/>
                          <a:pt x="88451" y="15406"/>
                          <a:pt x="86520" y="16507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" name="Google Shape;285;p6"/>
                  <p:cNvSpPr/>
                  <p:nvPr/>
                </p:nvSpPr>
                <p:spPr>
                  <a:xfrm>
                    <a:off x="2519357" y="5401158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6"/>
                        </a:moveTo>
                        <a:lnTo>
                          <a:pt x="28553" y="49966"/>
                        </a:lnTo>
                        <a:cubicBezTo>
                          <a:pt x="26621" y="51067"/>
                          <a:pt x="23506" y="51067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8"/>
                          <a:pt x="1449" y="34306"/>
                        </a:cubicBezTo>
                        <a:lnTo>
                          <a:pt x="59416" y="826"/>
                        </a:lnTo>
                        <a:cubicBezTo>
                          <a:pt x="61347" y="-275"/>
                          <a:pt x="64463" y="-275"/>
                          <a:pt x="66394" y="826"/>
                        </a:cubicBezTo>
                        <a:lnTo>
                          <a:pt x="86520" y="12457"/>
                        </a:lnTo>
                        <a:cubicBezTo>
                          <a:pt x="88451" y="13578"/>
                          <a:pt x="88451" y="15364"/>
                          <a:pt x="86520" y="16486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" name="Google Shape;286;p6"/>
                  <p:cNvSpPr/>
                  <p:nvPr/>
                </p:nvSpPr>
                <p:spPr>
                  <a:xfrm>
                    <a:off x="2590783" y="5359910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6"/>
                        </a:moveTo>
                        <a:lnTo>
                          <a:pt x="28553" y="49966"/>
                        </a:lnTo>
                        <a:cubicBezTo>
                          <a:pt x="26621" y="51066"/>
                          <a:pt x="23506" y="51066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7"/>
                          <a:pt x="1449" y="34305"/>
                        </a:cubicBezTo>
                        <a:lnTo>
                          <a:pt x="59416" y="826"/>
                        </a:lnTo>
                        <a:cubicBezTo>
                          <a:pt x="61347" y="-275"/>
                          <a:pt x="64463" y="-275"/>
                          <a:pt x="66394" y="826"/>
                        </a:cubicBezTo>
                        <a:lnTo>
                          <a:pt x="86520" y="12456"/>
                        </a:lnTo>
                        <a:cubicBezTo>
                          <a:pt x="88451" y="13578"/>
                          <a:pt x="88451" y="15385"/>
                          <a:pt x="86520" y="16486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" name="Google Shape;287;p6"/>
                  <p:cNvSpPr/>
                  <p:nvPr/>
                </p:nvSpPr>
                <p:spPr>
                  <a:xfrm>
                    <a:off x="2662208" y="5318683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6"/>
                        </a:moveTo>
                        <a:lnTo>
                          <a:pt x="28553" y="49966"/>
                        </a:lnTo>
                        <a:cubicBezTo>
                          <a:pt x="26621" y="51066"/>
                          <a:pt x="23506" y="51066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8"/>
                          <a:pt x="1449" y="34306"/>
                        </a:cubicBezTo>
                        <a:lnTo>
                          <a:pt x="59416" y="826"/>
                        </a:lnTo>
                        <a:cubicBezTo>
                          <a:pt x="61347" y="-275"/>
                          <a:pt x="64463" y="-275"/>
                          <a:pt x="66394" y="826"/>
                        </a:cubicBezTo>
                        <a:lnTo>
                          <a:pt x="86520" y="12457"/>
                        </a:lnTo>
                        <a:cubicBezTo>
                          <a:pt x="88451" y="13578"/>
                          <a:pt x="88451" y="15364"/>
                          <a:pt x="86520" y="16486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" name="Google Shape;288;p6"/>
                  <p:cNvSpPr/>
                  <p:nvPr/>
                </p:nvSpPr>
                <p:spPr>
                  <a:xfrm>
                    <a:off x="2733634" y="5277435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5"/>
                        </a:moveTo>
                        <a:lnTo>
                          <a:pt x="28553" y="49966"/>
                        </a:lnTo>
                        <a:cubicBezTo>
                          <a:pt x="26621" y="51066"/>
                          <a:pt x="23506" y="51066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7"/>
                          <a:pt x="1449" y="34305"/>
                        </a:cubicBezTo>
                        <a:lnTo>
                          <a:pt x="59416" y="826"/>
                        </a:lnTo>
                        <a:cubicBezTo>
                          <a:pt x="61347" y="-275"/>
                          <a:pt x="64463" y="-275"/>
                          <a:pt x="66394" y="826"/>
                        </a:cubicBezTo>
                        <a:lnTo>
                          <a:pt x="86520" y="12456"/>
                        </a:lnTo>
                        <a:cubicBezTo>
                          <a:pt x="88451" y="13578"/>
                          <a:pt x="88451" y="15385"/>
                          <a:pt x="86520" y="16485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" name="Google Shape;289;p6"/>
                  <p:cNvSpPr/>
                  <p:nvPr/>
                </p:nvSpPr>
                <p:spPr>
                  <a:xfrm>
                    <a:off x="2805059" y="5236208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6"/>
                        </a:moveTo>
                        <a:lnTo>
                          <a:pt x="28553" y="49966"/>
                        </a:lnTo>
                        <a:cubicBezTo>
                          <a:pt x="26621" y="51066"/>
                          <a:pt x="23506" y="51066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7"/>
                          <a:pt x="1449" y="34306"/>
                        </a:cubicBezTo>
                        <a:lnTo>
                          <a:pt x="59416" y="826"/>
                        </a:lnTo>
                        <a:cubicBezTo>
                          <a:pt x="61347" y="-275"/>
                          <a:pt x="64463" y="-275"/>
                          <a:pt x="66394" y="826"/>
                        </a:cubicBezTo>
                        <a:lnTo>
                          <a:pt x="86520" y="12457"/>
                        </a:lnTo>
                        <a:cubicBezTo>
                          <a:pt x="88451" y="13578"/>
                          <a:pt x="88451" y="15364"/>
                          <a:pt x="86520" y="16486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" name="Google Shape;290;p6"/>
                  <p:cNvSpPr/>
                  <p:nvPr/>
                </p:nvSpPr>
                <p:spPr>
                  <a:xfrm>
                    <a:off x="2876485" y="5194960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6"/>
                        </a:moveTo>
                        <a:lnTo>
                          <a:pt x="28553" y="49966"/>
                        </a:lnTo>
                        <a:cubicBezTo>
                          <a:pt x="26621" y="51067"/>
                          <a:pt x="23506" y="51067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7"/>
                          <a:pt x="1449" y="34306"/>
                        </a:cubicBezTo>
                        <a:lnTo>
                          <a:pt x="59416" y="826"/>
                        </a:lnTo>
                        <a:cubicBezTo>
                          <a:pt x="61347" y="-275"/>
                          <a:pt x="64463" y="-275"/>
                          <a:pt x="66394" y="826"/>
                        </a:cubicBezTo>
                        <a:lnTo>
                          <a:pt x="86520" y="12456"/>
                        </a:lnTo>
                        <a:cubicBezTo>
                          <a:pt x="88451" y="13578"/>
                          <a:pt x="88451" y="15385"/>
                          <a:pt x="86520" y="16486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" name="Google Shape;291;p6"/>
                  <p:cNvSpPr/>
                  <p:nvPr/>
                </p:nvSpPr>
                <p:spPr>
                  <a:xfrm>
                    <a:off x="2947911" y="5153733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6"/>
                        </a:moveTo>
                        <a:lnTo>
                          <a:pt x="28553" y="49966"/>
                        </a:lnTo>
                        <a:cubicBezTo>
                          <a:pt x="26621" y="51066"/>
                          <a:pt x="23506" y="51066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7"/>
                          <a:pt x="1449" y="34306"/>
                        </a:cubicBezTo>
                        <a:lnTo>
                          <a:pt x="59416" y="826"/>
                        </a:lnTo>
                        <a:cubicBezTo>
                          <a:pt x="61347" y="-275"/>
                          <a:pt x="64463" y="-275"/>
                          <a:pt x="66394" y="826"/>
                        </a:cubicBezTo>
                        <a:lnTo>
                          <a:pt x="86520" y="12456"/>
                        </a:lnTo>
                        <a:cubicBezTo>
                          <a:pt x="88451" y="13578"/>
                          <a:pt x="88451" y="15364"/>
                          <a:pt x="86520" y="16486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" name="Google Shape;292;p6"/>
                  <p:cNvSpPr/>
                  <p:nvPr/>
                </p:nvSpPr>
                <p:spPr>
                  <a:xfrm>
                    <a:off x="3019336" y="5112485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6"/>
                        </a:moveTo>
                        <a:lnTo>
                          <a:pt x="28553" y="49966"/>
                        </a:lnTo>
                        <a:cubicBezTo>
                          <a:pt x="26621" y="51066"/>
                          <a:pt x="23506" y="51066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7"/>
                          <a:pt x="1449" y="34306"/>
                        </a:cubicBezTo>
                        <a:lnTo>
                          <a:pt x="59416" y="826"/>
                        </a:lnTo>
                        <a:cubicBezTo>
                          <a:pt x="61347" y="-275"/>
                          <a:pt x="64463" y="-275"/>
                          <a:pt x="66394" y="826"/>
                        </a:cubicBezTo>
                        <a:lnTo>
                          <a:pt x="86520" y="12456"/>
                        </a:lnTo>
                        <a:cubicBezTo>
                          <a:pt x="88451" y="13578"/>
                          <a:pt x="88451" y="15385"/>
                          <a:pt x="86520" y="16486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" name="Google Shape;293;p6"/>
                  <p:cNvSpPr/>
                  <p:nvPr/>
                </p:nvSpPr>
                <p:spPr>
                  <a:xfrm>
                    <a:off x="3090762" y="5071258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6"/>
                        </a:moveTo>
                        <a:lnTo>
                          <a:pt x="28553" y="49966"/>
                        </a:lnTo>
                        <a:cubicBezTo>
                          <a:pt x="26621" y="51067"/>
                          <a:pt x="23506" y="51067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7"/>
                          <a:pt x="1449" y="34306"/>
                        </a:cubicBezTo>
                        <a:lnTo>
                          <a:pt x="59416" y="825"/>
                        </a:lnTo>
                        <a:cubicBezTo>
                          <a:pt x="61347" y="-275"/>
                          <a:pt x="64463" y="-275"/>
                          <a:pt x="66394" y="825"/>
                        </a:cubicBezTo>
                        <a:lnTo>
                          <a:pt x="86520" y="12456"/>
                        </a:lnTo>
                        <a:cubicBezTo>
                          <a:pt x="88451" y="13578"/>
                          <a:pt x="88451" y="15364"/>
                          <a:pt x="86520" y="16486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" name="Google Shape;294;p6"/>
                  <p:cNvSpPr/>
                  <p:nvPr/>
                </p:nvSpPr>
                <p:spPr>
                  <a:xfrm>
                    <a:off x="3162188" y="5030011"/>
                    <a:ext cx="87968" cy="5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68" h="50791" extrusionOk="0">
                        <a:moveTo>
                          <a:pt x="86520" y="16486"/>
                        </a:moveTo>
                        <a:lnTo>
                          <a:pt x="28553" y="49966"/>
                        </a:lnTo>
                        <a:cubicBezTo>
                          <a:pt x="26621" y="51067"/>
                          <a:pt x="23506" y="51067"/>
                          <a:pt x="21574" y="49966"/>
                        </a:cubicBezTo>
                        <a:lnTo>
                          <a:pt x="1449" y="38335"/>
                        </a:lnTo>
                        <a:cubicBezTo>
                          <a:pt x="-483" y="37234"/>
                          <a:pt x="-483" y="35427"/>
                          <a:pt x="1449" y="34306"/>
                        </a:cubicBezTo>
                        <a:lnTo>
                          <a:pt x="59416" y="825"/>
                        </a:lnTo>
                        <a:cubicBezTo>
                          <a:pt x="61347" y="-275"/>
                          <a:pt x="64463" y="-275"/>
                          <a:pt x="66394" y="825"/>
                        </a:cubicBezTo>
                        <a:lnTo>
                          <a:pt x="86520" y="12456"/>
                        </a:lnTo>
                        <a:cubicBezTo>
                          <a:pt x="88451" y="13578"/>
                          <a:pt x="88451" y="15385"/>
                          <a:pt x="86520" y="16486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" name="Google Shape;295;p6"/>
                  <p:cNvSpPr/>
                  <p:nvPr/>
                </p:nvSpPr>
                <p:spPr>
                  <a:xfrm>
                    <a:off x="2235794" y="5606670"/>
                    <a:ext cx="121931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31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5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09" y="34305"/>
                          <a:pt x="122409" y="3609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" name="Google Shape;296;p6"/>
                  <p:cNvSpPr/>
                  <p:nvPr/>
                </p:nvSpPr>
                <p:spPr>
                  <a:xfrm>
                    <a:off x="2304686" y="5625840"/>
                    <a:ext cx="157670" cy="91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670" h="91000" extrusionOk="0">
                        <a:moveTo>
                          <a:pt x="156222" y="37213"/>
                        </a:moveTo>
                        <a:lnTo>
                          <a:pt x="64463" y="90175"/>
                        </a:lnTo>
                        <a:cubicBezTo>
                          <a:pt x="62531" y="91276"/>
                          <a:pt x="59416" y="91276"/>
                          <a:pt x="57484" y="90175"/>
                        </a:cubicBezTo>
                        <a:lnTo>
                          <a:pt x="1449" y="57816"/>
                        </a:lnTo>
                        <a:cubicBezTo>
                          <a:pt x="-483" y="56716"/>
                          <a:pt x="-483" y="54908"/>
                          <a:pt x="1449" y="53787"/>
                        </a:cubicBezTo>
                        <a:lnTo>
                          <a:pt x="93207" y="826"/>
                        </a:lnTo>
                        <a:cubicBezTo>
                          <a:pt x="95139" y="-275"/>
                          <a:pt x="98254" y="-275"/>
                          <a:pt x="100186" y="826"/>
                        </a:cubicBezTo>
                        <a:lnTo>
                          <a:pt x="156222" y="33184"/>
                        </a:lnTo>
                        <a:cubicBezTo>
                          <a:pt x="158153" y="34305"/>
                          <a:pt x="158153" y="36092"/>
                          <a:pt x="156222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" name="Google Shape;297;p6"/>
                  <p:cNvSpPr/>
                  <p:nvPr/>
                </p:nvSpPr>
                <p:spPr>
                  <a:xfrm>
                    <a:off x="2373203" y="5655062"/>
                    <a:ext cx="175573" cy="1013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573" h="101343" extrusionOk="0">
                        <a:moveTo>
                          <a:pt x="174125" y="37213"/>
                        </a:moveTo>
                        <a:lnTo>
                          <a:pt x="64463" y="100518"/>
                        </a:lnTo>
                        <a:cubicBezTo>
                          <a:pt x="62531" y="101619"/>
                          <a:pt x="59416" y="101619"/>
                          <a:pt x="57484" y="100518"/>
                        </a:cubicBezTo>
                        <a:lnTo>
                          <a:pt x="1449" y="68160"/>
                        </a:lnTo>
                        <a:cubicBezTo>
                          <a:pt x="-483" y="67059"/>
                          <a:pt x="-483" y="65252"/>
                          <a:pt x="1449" y="64130"/>
                        </a:cubicBezTo>
                        <a:lnTo>
                          <a:pt x="111111" y="826"/>
                        </a:lnTo>
                        <a:cubicBezTo>
                          <a:pt x="113042" y="-275"/>
                          <a:pt x="116157" y="-275"/>
                          <a:pt x="118089" y="826"/>
                        </a:cubicBezTo>
                        <a:lnTo>
                          <a:pt x="174125" y="33184"/>
                        </a:lnTo>
                        <a:cubicBezTo>
                          <a:pt x="176056" y="34306"/>
                          <a:pt x="176056" y="36092"/>
                          <a:pt x="174125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" name="Google Shape;298;p6"/>
                  <p:cNvSpPr/>
                  <p:nvPr/>
                </p:nvSpPr>
                <p:spPr>
                  <a:xfrm>
                    <a:off x="2441742" y="5673672"/>
                    <a:ext cx="211841" cy="1222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841" h="122299" extrusionOk="0">
                        <a:moveTo>
                          <a:pt x="210409" y="37213"/>
                        </a:moveTo>
                        <a:lnTo>
                          <a:pt x="64463" y="121474"/>
                        </a:lnTo>
                        <a:cubicBezTo>
                          <a:pt x="62531" y="122575"/>
                          <a:pt x="59416" y="122575"/>
                          <a:pt x="57484" y="121474"/>
                        </a:cubicBezTo>
                        <a:lnTo>
                          <a:pt x="1449" y="89115"/>
                        </a:lnTo>
                        <a:cubicBezTo>
                          <a:pt x="-483" y="88015"/>
                          <a:pt x="-483" y="86208"/>
                          <a:pt x="1449" y="85086"/>
                        </a:cubicBezTo>
                        <a:lnTo>
                          <a:pt x="147395" y="826"/>
                        </a:lnTo>
                        <a:cubicBezTo>
                          <a:pt x="149326" y="-275"/>
                          <a:pt x="152441" y="-275"/>
                          <a:pt x="154373" y="826"/>
                        </a:cubicBezTo>
                        <a:lnTo>
                          <a:pt x="210409" y="33184"/>
                        </a:lnTo>
                        <a:cubicBezTo>
                          <a:pt x="212319" y="34305"/>
                          <a:pt x="212319" y="36092"/>
                          <a:pt x="210409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99" name="Google Shape;299;p6"/>
                  <p:cNvGrpSpPr/>
                  <p:nvPr/>
                </p:nvGrpSpPr>
                <p:grpSpPr>
                  <a:xfrm>
                    <a:off x="2307053" y="5112880"/>
                    <a:ext cx="905931" cy="523043"/>
                    <a:chOff x="2307053" y="5112880"/>
                    <a:chExt cx="905931" cy="523043"/>
                  </a:xfrm>
                </p:grpSpPr>
                <p:sp>
                  <p:nvSpPr>
                    <p:cNvPr id="300" name="Google Shape;300;p6"/>
                    <p:cNvSpPr/>
                    <p:nvPr/>
                  </p:nvSpPr>
                  <p:spPr>
                    <a:xfrm>
                      <a:off x="2307053" y="5565526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5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1" name="Google Shape;301;p6"/>
                    <p:cNvSpPr/>
                    <p:nvPr/>
                  </p:nvSpPr>
                  <p:spPr>
                    <a:xfrm>
                      <a:off x="2378333" y="5524382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285"/>
                            <a:pt x="122409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2" name="Google Shape;302;p6"/>
                    <p:cNvSpPr/>
                    <p:nvPr/>
                  </p:nvSpPr>
                  <p:spPr>
                    <a:xfrm>
                      <a:off x="2449593" y="5483217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3" name="Google Shape;303;p6"/>
                    <p:cNvSpPr/>
                    <p:nvPr/>
                  </p:nvSpPr>
                  <p:spPr>
                    <a:xfrm>
                      <a:off x="2520873" y="5442074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5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4" name="Google Shape;304;p6"/>
                    <p:cNvSpPr/>
                    <p:nvPr/>
                  </p:nvSpPr>
                  <p:spPr>
                    <a:xfrm>
                      <a:off x="2592133" y="5400930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5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5" name="Google Shape;305;p6"/>
                    <p:cNvSpPr/>
                    <p:nvPr/>
                  </p:nvSpPr>
                  <p:spPr>
                    <a:xfrm>
                      <a:off x="2663413" y="5359785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285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6" name="Google Shape;306;p6"/>
                    <p:cNvSpPr/>
                    <p:nvPr/>
                  </p:nvSpPr>
                  <p:spPr>
                    <a:xfrm>
                      <a:off x="2734693" y="5318621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6"/>
                            <a:pt x="122409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7" name="Google Shape;307;p6"/>
                    <p:cNvSpPr/>
                    <p:nvPr/>
                  </p:nvSpPr>
                  <p:spPr>
                    <a:xfrm>
                      <a:off x="2805953" y="5277477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5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8" name="Google Shape;308;p6"/>
                    <p:cNvSpPr/>
                    <p:nvPr/>
                  </p:nvSpPr>
                  <p:spPr>
                    <a:xfrm>
                      <a:off x="2877233" y="5236333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5"/>
                            <a:pt x="122409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9" name="Google Shape;309;p6"/>
                    <p:cNvSpPr/>
                    <p:nvPr/>
                  </p:nvSpPr>
                  <p:spPr>
                    <a:xfrm>
                      <a:off x="2948492" y="5195189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0" name="Google Shape;310;p6"/>
                    <p:cNvSpPr/>
                    <p:nvPr/>
                  </p:nvSpPr>
                  <p:spPr>
                    <a:xfrm>
                      <a:off x="3019772" y="5154045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285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1" name="Google Shape;311;p6"/>
                    <p:cNvSpPr/>
                    <p:nvPr/>
                  </p:nvSpPr>
                  <p:spPr>
                    <a:xfrm>
                      <a:off x="3091053" y="5112880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6"/>
                            <a:pt x="122409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12" name="Google Shape;312;p6"/>
                  <p:cNvGrpSpPr/>
                  <p:nvPr/>
                </p:nvGrpSpPr>
                <p:grpSpPr>
                  <a:xfrm>
                    <a:off x="2411606" y="5132092"/>
                    <a:ext cx="905925" cy="523022"/>
                    <a:chOff x="2411606" y="5132092"/>
                    <a:chExt cx="905925" cy="523022"/>
                  </a:xfrm>
                </p:grpSpPr>
                <p:sp>
                  <p:nvSpPr>
                    <p:cNvPr id="313" name="Google Shape;313;p6"/>
                    <p:cNvSpPr/>
                    <p:nvPr/>
                  </p:nvSpPr>
                  <p:spPr>
                    <a:xfrm>
                      <a:off x="2411606" y="5584717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34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5"/>
                            <a:pt x="122409" y="36113"/>
                            <a:pt x="120498" y="3723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4" name="Google Shape;314;p6"/>
                    <p:cNvSpPr/>
                    <p:nvPr/>
                  </p:nvSpPr>
                  <p:spPr>
                    <a:xfrm>
                      <a:off x="2482886" y="5543573"/>
                      <a:ext cx="121928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28" h="70397" extrusionOk="0">
                          <a:moveTo>
                            <a:pt x="120478" y="37213"/>
                          </a:moveTo>
                          <a:lnTo>
                            <a:pt x="64442" y="69572"/>
                          </a:lnTo>
                          <a:cubicBezTo>
                            <a:pt x="62510" y="70673"/>
                            <a:pt x="59395" y="70673"/>
                            <a:pt x="57463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6"/>
                            <a:pt x="122409" y="36113"/>
                            <a:pt x="12047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5" name="Google Shape;315;p6"/>
                    <p:cNvSpPr/>
                    <p:nvPr/>
                  </p:nvSpPr>
                  <p:spPr>
                    <a:xfrm>
                      <a:off x="2554146" y="5502429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6" name="Google Shape;316;p6"/>
                    <p:cNvSpPr/>
                    <p:nvPr/>
                  </p:nvSpPr>
                  <p:spPr>
                    <a:xfrm>
                      <a:off x="2625426" y="5461285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5"/>
                            <a:pt x="122409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7" name="Google Shape;317;p6"/>
                    <p:cNvSpPr/>
                    <p:nvPr/>
                  </p:nvSpPr>
                  <p:spPr>
                    <a:xfrm>
                      <a:off x="2696685" y="5420141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5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8" name="Google Shape;318;p6"/>
                    <p:cNvSpPr/>
                    <p:nvPr/>
                  </p:nvSpPr>
                  <p:spPr>
                    <a:xfrm>
                      <a:off x="2767965" y="5378997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285"/>
                            <a:pt x="122409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9" name="Google Shape;319;p6"/>
                    <p:cNvSpPr/>
                    <p:nvPr/>
                  </p:nvSpPr>
                  <p:spPr>
                    <a:xfrm>
                      <a:off x="2839225" y="5337832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0" name="Google Shape;320;p6"/>
                    <p:cNvSpPr/>
                    <p:nvPr/>
                  </p:nvSpPr>
                  <p:spPr>
                    <a:xfrm>
                      <a:off x="2910505" y="5296689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5"/>
                            <a:pt x="122409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1" name="Google Shape;321;p6"/>
                    <p:cNvSpPr/>
                    <p:nvPr/>
                  </p:nvSpPr>
                  <p:spPr>
                    <a:xfrm>
                      <a:off x="2981765" y="5255544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5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2" name="Google Shape;322;p6"/>
                    <p:cNvSpPr/>
                    <p:nvPr/>
                  </p:nvSpPr>
                  <p:spPr>
                    <a:xfrm>
                      <a:off x="3053045" y="5214400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285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3" name="Google Shape;323;p6"/>
                    <p:cNvSpPr/>
                    <p:nvPr/>
                  </p:nvSpPr>
                  <p:spPr>
                    <a:xfrm>
                      <a:off x="3124325" y="5173236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2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6"/>
                            <a:pt x="122409" y="3611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4" name="Google Shape;324;p6"/>
                    <p:cNvSpPr/>
                    <p:nvPr/>
                  </p:nvSpPr>
                  <p:spPr>
                    <a:xfrm>
                      <a:off x="3195585" y="5132092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5" name="Google Shape;325;p6"/>
                  <p:cNvGrpSpPr/>
                  <p:nvPr/>
                </p:nvGrpSpPr>
                <p:grpSpPr>
                  <a:xfrm>
                    <a:off x="2497092" y="5202998"/>
                    <a:ext cx="834666" cy="481899"/>
                    <a:chOff x="2497092" y="5202998"/>
                    <a:chExt cx="834666" cy="481899"/>
                  </a:xfrm>
                </p:grpSpPr>
                <p:sp>
                  <p:nvSpPr>
                    <p:cNvPr id="326" name="Google Shape;326;p6"/>
                    <p:cNvSpPr/>
                    <p:nvPr/>
                  </p:nvSpPr>
                  <p:spPr>
                    <a:xfrm>
                      <a:off x="2497092" y="5614500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5"/>
                          </a:lnTo>
                          <a:cubicBezTo>
                            <a:pt x="59416" y="-275"/>
                            <a:pt x="62531" y="-275"/>
                            <a:pt x="64463" y="825"/>
                          </a:cubicBezTo>
                          <a:lnTo>
                            <a:pt x="120498" y="33184"/>
                          </a:lnTo>
                          <a:cubicBezTo>
                            <a:pt x="122430" y="34285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7" name="Google Shape;327;p6"/>
                    <p:cNvSpPr/>
                    <p:nvPr/>
                  </p:nvSpPr>
                  <p:spPr>
                    <a:xfrm>
                      <a:off x="2568373" y="5573335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5"/>
                            <a:pt x="122409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8" name="Google Shape;328;p6"/>
                    <p:cNvSpPr/>
                    <p:nvPr/>
                  </p:nvSpPr>
                  <p:spPr>
                    <a:xfrm>
                      <a:off x="2639632" y="5532191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9" name="Google Shape;329;p6"/>
                    <p:cNvSpPr/>
                    <p:nvPr/>
                  </p:nvSpPr>
                  <p:spPr>
                    <a:xfrm>
                      <a:off x="2710912" y="5491047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0" name="Google Shape;330;p6"/>
                    <p:cNvSpPr/>
                    <p:nvPr/>
                  </p:nvSpPr>
                  <p:spPr>
                    <a:xfrm>
                      <a:off x="2782172" y="5449904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5"/>
                          </a:lnTo>
                          <a:cubicBezTo>
                            <a:pt x="59416" y="-275"/>
                            <a:pt x="62531" y="-275"/>
                            <a:pt x="64463" y="825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1" name="Google Shape;331;p6"/>
                    <p:cNvSpPr/>
                    <p:nvPr/>
                  </p:nvSpPr>
                  <p:spPr>
                    <a:xfrm>
                      <a:off x="2853452" y="5408760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285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2" name="Google Shape;332;p6"/>
                    <p:cNvSpPr/>
                    <p:nvPr/>
                  </p:nvSpPr>
                  <p:spPr>
                    <a:xfrm>
                      <a:off x="2924732" y="5367595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6"/>
                            <a:pt x="122409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3" name="Google Shape;333;p6"/>
                    <p:cNvSpPr/>
                    <p:nvPr/>
                  </p:nvSpPr>
                  <p:spPr>
                    <a:xfrm>
                      <a:off x="2995992" y="5326451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4" name="Google Shape;334;p6"/>
                    <p:cNvSpPr/>
                    <p:nvPr/>
                  </p:nvSpPr>
                  <p:spPr>
                    <a:xfrm>
                      <a:off x="3067272" y="5285307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5"/>
                          </a:lnTo>
                          <a:cubicBezTo>
                            <a:pt x="59416" y="-275"/>
                            <a:pt x="62531" y="-275"/>
                            <a:pt x="64463" y="825"/>
                          </a:cubicBezTo>
                          <a:lnTo>
                            <a:pt x="120498" y="33184"/>
                          </a:lnTo>
                          <a:cubicBezTo>
                            <a:pt x="122409" y="34306"/>
                            <a:pt x="122409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5" name="Google Shape;335;p6"/>
                    <p:cNvSpPr/>
                    <p:nvPr/>
                  </p:nvSpPr>
                  <p:spPr>
                    <a:xfrm>
                      <a:off x="3138531" y="5244142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34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5"/>
                            <a:pt x="122430" y="36113"/>
                            <a:pt x="120498" y="3723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36" name="Google Shape;336;p6"/>
                    <p:cNvSpPr/>
                    <p:nvPr/>
                  </p:nvSpPr>
                  <p:spPr>
                    <a:xfrm>
                      <a:off x="3209812" y="5202998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337" name="Google Shape;337;p6"/>
                  <p:cNvSpPr/>
                  <p:nvPr/>
                </p:nvSpPr>
                <p:spPr>
                  <a:xfrm>
                    <a:off x="2601043" y="5633608"/>
                    <a:ext cx="121931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31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5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09" y="34305"/>
                          <a:pt x="122409" y="3609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" name="Google Shape;338;p6"/>
                  <p:cNvSpPr/>
                  <p:nvPr/>
                </p:nvSpPr>
                <p:spPr>
                  <a:xfrm>
                    <a:off x="2511506" y="5765867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5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30" y="34305"/>
                          <a:pt x="122430" y="3609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" name="Google Shape;339;p6"/>
                  <p:cNvSpPr/>
                  <p:nvPr/>
                </p:nvSpPr>
                <p:spPr>
                  <a:xfrm>
                    <a:off x="2582786" y="5724723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6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30" y="34285"/>
                          <a:pt x="122430" y="3609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" name="Google Shape;340;p6"/>
                  <p:cNvSpPr/>
                  <p:nvPr/>
                </p:nvSpPr>
                <p:spPr>
                  <a:xfrm>
                    <a:off x="2654067" y="5683558"/>
                    <a:ext cx="121931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31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6"/>
                          <a:pt x="1449" y="33184"/>
                        </a:cubicBezTo>
                        <a:lnTo>
                          <a:pt x="57484" y="825"/>
                        </a:lnTo>
                        <a:cubicBezTo>
                          <a:pt x="59416" y="-275"/>
                          <a:pt x="62531" y="-275"/>
                          <a:pt x="64463" y="825"/>
                        </a:cubicBezTo>
                        <a:lnTo>
                          <a:pt x="120498" y="33184"/>
                        </a:lnTo>
                        <a:cubicBezTo>
                          <a:pt x="122409" y="34306"/>
                          <a:pt x="122409" y="36113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" name="Google Shape;341;p6"/>
                  <p:cNvSpPr/>
                  <p:nvPr/>
                </p:nvSpPr>
                <p:spPr>
                  <a:xfrm>
                    <a:off x="2725326" y="5631469"/>
                    <a:ext cx="140888" cy="81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888" h="81322" extrusionOk="0">
                        <a:moveTo>
                          <a:pt x="139440" y="37213"/>
                        </a:moveTo>
                        <a:lnTo>
                          <a:pt x="64463" y="80496"/>
                        </a:lnTo>
                        <a:cubicBezTo>
                          <a:pt x="62531" y="81597"/>
                          <a:pt x="59416" y="81597"/>
                          <a:pt x="57484" y="80496"/>
                        </a:cubicBezTo>
                        <a:lnTo>
                          <a:pt x="1449" y="48138"/>
                        </a:lnTo>
                        <a:cubicBezTo>
                          <a:pt x="-483" y="47037"/>
                          <a:pt x="-483" y="45230"/>
                          <a:pt x="1449" y="44109"/>
                        </a:cubicBezTo>
                        <a:lnTo>
                          <a:pt x="76426" y="826"/>
                        </a:lnTo>
                        <a:cubicBezTo>
                          <a:pt x="78357" y="-275"/>
                          <a:pt x="81473" y="-275"/>
                          <a:pt x="83404" y="826"/>
                        </a:cubicBezTo>
                        <a:lnTo>
                          <a:pt x="139440" y="33184"/>
                        </a:lnTo>
                        <a:cubicBezTo>
                          <a:pt x="141371" y="34305"/>
                          <a:pt x="141371" y="36113"/>
                          <a:pt x="139440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" name="Google Shape;342;p6"/>
                  <p:cNvSpPr/>
                  <p:nvPr/>
                </p:nvSpPr>
                <p:spPr>
                  <a:xfrm>
                    <a:off x="2813367" y="5426995"/>
                    <a:ext cx="407026" cy="234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7026" h="234994" extrusionOk="0">
                        <a:moveTo>
                          <a:pt x="405578" y="37213"/>
                        </a:moveTo>
                        <a:lnTo>
                          <a:pt x="64463" y="234168"/>
                        </a:lnTo>
                        <a:cubicBezTo>
                          <a:pt x="62531" y="235269"/>
                          <a:pt x="59416" y="235269"/>
                          <a:pt x="57484" y="234168"/>
                        </a:cubicBezTo>
                        <a:lnTo>
                          <a:pt x="1449" y="201810"/>
                        </a:lnTo>
                        <a:cubicBezTo>
                          <a:pt x="-483" y="200709"/>
                          <a:pt x="-483" y="198902"/>
                          <a:pt x="1449" y="197781"/>
                        </a:cubicBezTo>
                        <a:lnTo>
                          <a:pt x="342564" y="826"/>
                        </a:lnTo>
                        <a:cubicBezTo>
                          <a:pt x="344495" y="-275"/>
                          <a:pt x="347611" y="-275"/>
                          <a:pt x="349542" y="826"/>
                        </a:cubicBezTo>
                        <a:lnTo>
                          <a:pt x="405578" y="33184"/>
                        </a:lnTo>
                        <a:cubicBezTo>
                          <a:pt x="407509" y="34305"/>
                          <a:pt x="407509" y="36113"/>
                          <a:pt x="40557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" name="Google Shape;343;p6"/>
                  <p:cNvSpPr/>
                  <p:nvPr/>
                </p:nvSpPr>
                <p:spPr>
                  <a:xfrm>
                    <a:off x="2672302" y="5592464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5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30" y="34285"/>
                          <a:pt x="122430" y="3609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" name="Google Shape;344;p6"/>
                  <p:cNvSpPr/>
                  <p:nvPr/>
                </p:nvSpPr>
                <p:spPr>
                  <a:xfrm>
                    <a:off x="2743582" y="5551299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6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30" y="34306"/>
                          <a:pt x="122430" y="36113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" name="Google Shape;345;p6"/>
                  <p:cNvSpPr/>
                  <p:nvPr/>
                </p:nvSpPr>
                <p:spPr>
                  <a:xfrm>
                    <a:off x="2814863" y="5510155"/>
                    <a:ext cx="121931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31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2"/>
                          <a:pt x="-483" y="34306"/>
                          <a:pt x="1449" y="33184"/>
                        </a:cubicBezTo>
                        <a:lnTo>
                          <a:pt x="57484" y="825"/>
                        </a:lnTo>
                        <a:cubicBezTo>
                          <a:pt x="59416" y="-275"/>
                          <a:pt x="62531" y="-275"/>
                          <a:pt x="64463" y="825"/>
                        </a:cubicBezTo>
                        <a:lnTo>
                          <a:pt x="120498" y="33184"/>
                        </a:lnTo>
                        <a:cubicBezTo>
                          <a:pt x="122409" y="34306"/>
                          <a:pt x="122409" y="3611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" name="Google Shape;346;p6"/>
                  <p:cNvSpPr/>
                  <p:nvPr/>
                </p:nvSpPr>
                <p:spPr>
                  <a:xfrm>
                    <a:off x="2886122" y="5469011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5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30" y="34305"/>
                          <a:pt x="122430" y="3609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" name="Google Shape;347;p6"/>
                  <p:cNvSpPr/>
                  <p:nvPr/>
                </p:nvSpPr>
                <p:spPr>
                  <a:xfrm>
                    <a:off x="2957402" y="5427867"/>
                    <a:ext cx="121931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31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5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09" y="34285"/>
                          <a:pt x="122409" y="3609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" name="Google Shape;348;p6"/>
                  <p:cNvSpPr/>
                  <p:nvPr/>
                </p:nvSpPr>
                <p:spPr>
                  <a:xfrm>
                    <a:off x="3028662" y="5386702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6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30" y="34306"/>
                          <a:pt x="122430" y="36113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" name="Google Shape;349;p6"/>
                  <p:cNvSpPr/>
                  <p:nvPr/>
                </p:nvSpPr>
                <p:spPr>
                  <a:xfrm>
                    <a:off x="3099942" y="5345559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2"/>
                          <a:pt x="-483" y="34306"/>
                          <a:pt x="1449" y="33184"/>
                        </a:cubicBezTo>
                        <a:lnTo>
                          <a:pt x="57484" y="825"/>
                        </a:lnTo>
                        <a:cubicBezTo>
                          <a:pt x="59416" y="-275"/>
                          <a:pt x="62531" y="-275"/>
                          <a:pt x="64463" y="825"/>
                        </a:cubicBezTo>
                        <a:lnTo>
                          <a:pt x="120498" y="33184"/>
                        </a:lnTo>
                        <a:cubicBezTo>
                          <a:pt x="122430" y="34306"/>
                          <a:pt x="122430" y="3611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" name="Google Shape;350;p6"/>
                  <p:cNvSpPr/>
                  <p:nvPr/>
                </p:nvSpPr>
                <p:spPr>
                  <a:xfrm>
                    <a:off x="3169706" y="5374947"/>
                    <a:ext cx="140826" cy="81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826" h="81280" extrusionOk="0">
                        <a:moveTo>
                          <a:pt x="139378" y="37213"/>
                        </a:moveTo>
                        <a:lnTo>
                          <a:pt x="64463" y="80455"/>
                        </a:lnTo>
                        <a:cubicBezTo>
                          <a:pt x="62531" y="81556"/>
                          <a:pt x="59416" y="81556"/>
                          <a:pt x="57484" y="80455"/>
                        </a:cubicBezTo>
                        <a:lnTo>
                          <a:pt x="1449" y="48097"/>
                        </a:lnTo>
                        <a:cubicBezTo>
                          <a:pt x="-483" y="46996"/>
                          <a:pt x="-483" y="45189"/>
                          <a:pt x="1449" y="44067"/>
                        </a:cubicBezTo>
                        <a:lnTo>
                          <a:pt x="76364" y="826"/>
                        </a:lnTo>
                        <a:cubicBezTo>
                          <a:pt x="78295" y="-275"/>
                          <a:pt x="81410" y="-275"/>
                          <a:pt x="83342" y="826"/>
                        </a:cubicBezTo>
                        <a:lnTo>
                          <a:pt x="139378" y="33184"/>
                        </a:lnTo>
                        <a:cubicBezTo>
                          <a:pt x="141309" y="34305"/>
                          <a:pt x="141309" y="36113"/>
                          <a:pt x="13937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" name="Google Shape;351;p6"/>
                  <p:cNvSpPr/>
                  <p:nvPr/>
                </p:nvSpPr>
                <p:spPr>
                  <a:xfrm>
                    <a:off x="3171201" y="5304415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5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30" y="34305"/>
                          <a:pt x="122430" y="3609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" name="Google Shape;352;p6"/>
                  <p:cNvSpPr/>
                  <p:nvPr/>
                </p:nvSpPr>
                <p:spPr>
                  <a:xfrm>
                    <a:off x="3258765" y="5334447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5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30" y="34285"/>
                          <a:pt x="122430" y="3609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" name="Google Shape;353;p6"/>
                  <p:cNvSpPr/>
                  <p:nvPr/>
                </p:nvSpPr>
                <p:spPr>
                  <a:xfrm>
                    <a:off x="3329900" y="5293365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5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30" y="34305"/>
                          <a:pt x="122430" y="36113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" name="Google Shape;354;p6"/>
                  <p:cNvSpPr/>
                  <p:nvPr/>
                </p:nvSpPr>
                <p:spPr>
                  <a:xfrm>
                    <a:off x="3401034" y="5252304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6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30" y="34306"/>
                          <a:pt x="122430" y="3609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" name="Google Shape;355;p6"/>
                  <p:cNvSpPr/>
                  <p:nvPr/>
                </p:nvSpPr>
                <p:spPr>
                  <a:xfrm>
                    <a:off x="3473146" y="5210662"/>
                    <a:ext cx="121931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31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6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09" y="34306"/>
                          <a:pt x="122409" y="36113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" name="Google Shape;356;p6"/>
                  <p:cNvSpPr/>
                  <p:nvPr/>
                </p:nvSpPr>
                <p:spPr>
                  <a:xfrm>
                    <a:off x="3242482" y="5263271"/>
                    <a:ext cx="121946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46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3"/>
                          <a:pt x="-483" y="34305"/>
                          <a:pt x="1449" y="33184"/>
                        </a:cubicBezTo>
                        <a:lnTo>
                          <a:pt x="57484" y="826"/>
                        </a:lnTo>
                        <a:cubicBezTo>
                          <a:pt x="59416" y="-275"/>
                          <a:pt x="62531" y="-275"/>
                          <a:pt x="64463" y="826"/>
                        </a:cubicBezTo>
                        <a:lnTo>
                          <a:pt x="120498" y="33184"/>
                        </a:lnTo>
                        <a:cubicBezTo>
                          <a:pt x="122430" y="34305"/>
                          <a:pt x="122430" y="3609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" name="Google Shape;357;p6"/>
                  <p:cNvSpPr/>
                  <p:nvPr/>
                </p:nvSpPr>
                <p:spPr>
                  <a:xfrm>
                    <a:off x="3281092" y="5130825"/>
                    <a:ext cx="175682" cy="1014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682" h="101427" extrusionOk="0">
                        <a:moveTo>
                          <a:pt x="174249" y="37213"/>
                        </a:moveTo>
                        <a:lnTo>
                          <a:pt x="64463" y="100601"/>
                        </a:lnTo>
                        <a:cubicBezTo>
                          <a:pt x="62531" y="101702"/>
                          <a:pt x="59416" y="101702"/>
                          <a:pt x="57484" y="100601"/>
                        </a:cubicBezTo>
                        <a:lnTo>
                          <a:pt x="1449" y="68243"/>
                        </a:lnTo>
                        <a:cubicBezTo>
                          <a:pt x="-483" y="67142"/>
                          <a:pt x="-483" y="65335"/>
                          <a:pt x="1449" y="64214"/>
                        </a:cubicBezTo>
                        <a:lnTo>
                          <a:pt x="111235" y="826"/>
                        </a:lnTo>
                        <a:cubicBezTo>
                          <a:pt x="113167" y="-275"/>
                          <a:pt x="116282" y="-275"/>
                          <a:pt x="118214" y="826"/>
                        </a:cubicBezTo>
                        <a:lnTo>
                          <a:pt x="174249" y="33184"/>
                        </a:lnTo>
                        <a:cubicBezTo>
                          <a:pt x="176160" y="34306"/>
                          <a:pt x="176160" y="36092"/>
                          <a:pt x="174249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" name="Google Shape;358;p6"/>
                  <p:cNvSpPr/>
                  <p:nvPr/>
                </p:nvSpPr>
                <p:spPr>
                  <a:xfrm>
                    <a:off x="3313928" y="5170390"/>
                    <a:ext cx="211363" cy="122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363" h="122030" extrusionOk="0">
                        <a:moveTo>
                          <a:pt x="209931" y="37213"/>
                        </a:moveTo>
                        <a:lnTo>
                          <a:pt x="64463" y="121204"/>
                        </a:lnTo>
                        <a:cubicBezTo>
                          <a:pt x="62531" y="122305"/>
                          <a:pt x="59416" y="122305"/>
                          <a:pt x="57484" y="121204"/>
                        </a:cubicBezTo>
                        <a:lnTo>
                          <a:pt x="1449" y="88846"/>
                        </a:lnTo>
                        <a:cubicBezTo>
                          <a:pt x="-483" y="87745"/>
                          <a:pt x="-483" y="85938"/>
                          <a:pt x="1449" y="84817"/>
                        </a:cubicBezTo>
                        <a:lnTo>
                          <a:pt x="146917" y="826"/>
                        </a:lnTo>
                        <a:cubicBezTo>
                          <a:pt x="148848" y="-275"/>
                          <a:pt x="151964" y="-275"/>
                          <a:pt x="153895" y="826"/>
                        </a:cubicBezTo>
                        <a:lnTo>
                          <a:pt x="209931" y="33184"/>
                        </a:lnTo>
                        <a:cubicBezTo>
                          <a:pt x="211842" y="34285"/>
                          <a:pt x="211842" y="36092"/>
                          <a:pt x="209931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" name="Google Shape;359;p6"/>
                  <p:cNvSpPr/>
                  <p:nvPr/>
                </p:nvSpPr>
                <p:spPr>
                  <a:xfrm>
                    <a:off x="3266325" y="5091259"/>
                    <a:ext cx="121931" cy="70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931" h="70397" extrusionOk="0">
                        <a:moveTo>
                          <a:pt x="120498" y="37213"/>
                        </a:moveTo>
                        <a:lnTo>
                          <a:pt x="64463" y="69572"/>
                        </a:lnTo>
                        <a:cubicBezTo>
                          <a:pt x="62531" y="70673"/>
                          <a:pt x="59416" y="70673"/>
                          <a:pt x="57484" y="69572"/>
                        </a:cubicBezTo>
                        <a:lnTo>
                          <a:pt x="1449" y="37213"/>
                        </a:lnTo>
                        <a:cubicBezTo>
                          <a:pt x="-483" y="36112"/>
                          <a:pt x="-483" y="34306"/>
                          <a:pt x="1449" y="33184"/>
                        </a:cubicBezTo>
                        <a:lnTo>
                          <a:pt x="57484" y="825"/>
                        </a:lnTo>
                        <a:cubicBezTo>
                          <a:pt x="59416" y="-275"/>
                          <a:pt x="62531" y="-275"/>
                          <a:pt x="64463" y="825"/>
                        </a:cubicBezTo>
                        <a:lnTo>
                          <a:pt x="120498" y="33184"/>
                        </a:lnTo>
                        <a:cubicBezTo>
                          <a:pt x="122409" y="34306"/>
                          <a:pt x="122409" y="36112"/>
                          <a:pt x="120498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" name="Google Shape;360;p6"/>
                  <p:cNvSpPr/>
                  <p:nvPr/>
                </p:nvSpPr>
                <p:spPr>
                  <a:xfrm>
                    <a:off x="3161315" y="5050364"/>
                    <a:ext cx="159975" cy="92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75" h="92350" extrusionOk="0">
                        <a:moveTo>
                          <a:pt x="158527" y="37213"/>
                        </a:moveTo>
                        <a:lnTo>
                          <a:pt x="64463" y="91525"/>
                        </a:lnTo>
                        <a:cubicBezTo>
                          <a:pt x="62531" y="92626"/>
                          <a:pt x="59416" y="92626"/>
                          <a:pt x="57484" y="91525"/>
                        </a:cubicBezTo>
                        <a:lnTo>
                          <a:pt x="1449" y="59167"/>
                        </a:lnTo>
                        <a:cubicBezTo>
                          <a:pt x="-483" y="58066"/>
                          <a:pt x="-483" y="56259"/>
                          <a:pt x="1449" y="55137"/>
                        </a:cubicBezTo>
                        <a:lnTo>
                          <a:pt x="95513" y="826"/>
                        </a:lnTo>
                        <a:cubicBezTo>
                          <a:pt x="97444" y="-275"/>
                          <a:pt x="100560" y="-275"/>
                          <a:pt x="102491" y="826"/>
                        </a:cubicBezTo>
                        <a:lnTo>
                          <a:pt x="158527" y="33184"/>
                        </a:lnTo>
                        <a:cubicBezTo>
                          <a:pt x="160458" y="34306"/>
                          <a:pt x="160458" y="36092"/>
                          <a:pt x="158527" y="3721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61" name="Google Shape;361;p6"/>
                  <p:cNvGrpSpPr/>
                  <p:nvPr/>
                </p:nvGrpSpPr>
                <p:grpSpPr>
                  <a:xfrm>
                    <a:off x="2200548" y="5027311"/>
                    <a:ext cx="1394529" cy="806232"/>
                    <a:chOff x="2200548" y="5027311"/>
                    <a:chExt cx="1394529" cy="806232"/>
                  </a:xfrm>
                </p:grpSpPr>
                <p:sp>
                  <p:nvSpPr>
                    <p:cNvPr id="362" name="Google Shape;362;p6"/>
                    <p:cNvSpPr/>
                    <p:nvPr/>
                  </p:nvSpPr>
                  <p:spPr>
                    <a:xfrm>
                      <a:off x="2200548" y="5564342"/>
                      <a:ext cx="119433" cy="689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9433" h="68943" extrusionOk="0">
                          <a:moveTo>
                            <a:pt x="117985" y="16486"/>
                          </a:moveTo>
                          <a:lnTo>
                            <a:pt x="28553" y="68118"/>
                          </a:lnTo>
                          <a:cubicBezTo>
                            <a:pt x="26621" y="69219"/>
                            <a:pt x="23506" y="69219"/>
                            <a:pt x="21574" y="68118"/>
                          </a:cubicBezTo>
                          <a:lnTo>
                            <a:pt x="1449" y="56487"/>
                          </a:lnTo>
                          <a:cubicBezTo>
                            <a:pt x="-483" y="55387"/>
                            <a:pt x="-483" y="53579"/>
                            <a:pt x="1449" y="52458"/>
                          </a:cubicBezTo>
                          <a:lnTo>
                            <a:pt x="90881" y="826"/>
                          </a:lnTo>
                          <a:cubicBezTo>
                            <a:pt x="92813" y="-275"/>
                            <a:pt x="95928" y="-275"/>
                            <a:pt x="97860" y="826"/>
                          </a:cubicBezTo>
                          <a:lnTo>
                            <a:pt x="117985" y="12457"/>
                          </a:lnTo>
                          <a:cubicBezTo>
                            <a:pt x="119917" y="13578"/>
                            <a:pt x="119917" y="15364"/>
                            <a:pt x="117985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3" name="Google Shape;363;p6"/>
                    <p:cNvSpPr/>
                    <p:nvPr/>
                  </p:nvSpPr>
                  <p:spPr>
                    <a:xfrm>
                      <a:off x="2305080" y="5522160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6"/>
                          </a:moveTo>
                          <a:lnTo>
                            <a:pt x="28553" y="49966"/>
                          </a:lnTo>
                          <a:cubicBezTo>
                            <a:pt x="26621" y="51067"/>
                            <a:pt x="23506" y="51067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8"/>
                            <a:pt x="1449" y="34306"/>
                          </a:cubicBezTo>
                          <a:lnTo>
                            <a:pt x="59416" y="826"/>
                          </a:lnTo>
                          <a:cubicBezTo>
                            <a:pt x="61347" y="-275"/>
                            <a:pt x="64463" y="-275"/>
                            <a:pt x="66394" y="826"/>
                          </a:cubicBezTo>
                          <a:lnTo>
                            <a:pt x="86520" y="12457"/>
                          </a:lnTo>
                          <a:cubicBezTo>
                            <a:pt x="88451" y="13557"/>
                            <a:pt x="88451" y="15364"/>
                            <a:pt x="86520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4" name="Google Shape;364;p6"/>
                    <p:cNvSpPr/>
                    <p:nvPr/>
                  </p:nvSpPr>
                  <p:spPr>
                    <a:xfrm>
                      <a:off x="2376506" y="5480912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6"/>
                          </a:moveTo>
                          <a:lnTo>
                            <a:pt x="28553" y="49966"/>
                          </a:lnTo>
                          <a:cubicBezTo>
                            <a:pt x="26621" y="51066"/>
                            <a:pt x="23506" y="51066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7"/>
                            <a:pt x="1449" y="34305"/>
                          </a:cubicBezTo>
                          <a:lnTo>
                            <a:pt x="59416" y="826"/>
                          </a:lnTo>
                          <a:cubicBezTo>
                            <a:pt x="61347" y="-275"/>
                            <a:pt x="64463" y="-275"/>
                            <a:pt x="66394" y="826"/>
                          </a:cubicBezTo>
                          <a:lnTo>
                            <a:pt x="86520" y="12456"/>
                          </a:lnTo>
                          <a:cubicBezTo>
                            <a:pt x="88451" y="13578"/>
                            <a:pt x="88451" y="15385"/>
                            <a:pt x="86520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5" name="Google Shape;365;p6"/>
                    <p:cNvSpPr/>
                    <p:nvPr/>
                  </p:nvSpPr>
                  <p:spPr>
                    <a:xfrm>
                      <a:off x="2447931" y="5439685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6"/>
                          </a:moveTo>
                          <a:lnTo>
                            <a:pt x="28553" y="49966"/>
                          </a:lnTo>
                          <a:cubicBezTo>
                            <a:pt x="26621" y="51066"/>
                            <a:pt x="23506" y="51066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8"/>
                            <a:pt x="1449" y="34306"/>
                          </a:cubicBezTo>
                          <a:lnTo>
                            <a:pt x="59416" y="826"/>
                          </a:lnTo>
                          <a:cubicBezTo>
                            <a:pt x="61347" y="-275"/>
                            <a:pt x="64463" y="-275"/>
                            <a:pt x="66394" y="826"/>
                          </a:cubicBezTo>
                          <a:lnTo>
                            <a:pt x="86520" y="12457"/>
                          </a:lnTo>
                          <a:cubicBezTo>
                            <a:pt x="88451" y="13557"/>
                            <a:pt x="88451" y="15364"/>
                            <a:pt x="86520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6" name="Google Shape;366;p6"/>
                    <p:cNvSpPr/>
                    <p:nvPr/>
                  </p:nvSpPr>
                  <p:spPr>
                    <a:xfrm>
                      <a:off x="2519357" y="5398437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5"/>
                          </a:moveTo>
                          <a:lnTo>
                            <a:pt x="28553" y="49966"/>
                          </a:lnTo>
                          <a:cubicBezTo>
                            <a:pt x="26621" y="51066"/>
                            <a:pt x="23506" y="51066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7"/>
                            <a:pt x="1449" y="34305"/>
                          </a:cubicBezTo>
                          <a:lnTo>
                            <a:pt x="59416" y="826"/>
                          </a:lnTo>
                          <a:cubicBezTo>
                            <a:pt x="61347" y="-275"/>
                            <a:pt x="64463" y="-275"/>
                            <a:pt x="66394" y="826"/>
                          </a:cubicBezTo>
                          <a:lnTo>
                            <a:pt x="86520" y="12456"/>
                          </a:lnTo>
                          <a:cubicBezTo>
                            <a:pt x="88451" y="13578"/>
                            <a:pt x="88451" y="15385"/>
                            <a:pt x="86520" y="16485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7" name="Google Shape;367;p6"/>
                    <p:cNvSpPr/>
                    <p:nvPr/>
                  </p:nvSpPr>
                  <p:spPr>
                    <a:xfrm>
                      <a:off x="2590783" y="5357210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6"/>
                          </a:moveTo>
                          <a:lnTo>
                            <a:pt x="28553" y="49966"/>
                          </a:lnTo>
                          <a:cubicBezTo>
                            <a:pt x="26621" y="51066"/>
                            <a:pt x="23506" y="51066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7"/>
                            <a:pt x="1449" y="34306"/>
                          </a:cubicBezTo>
                          <a:lnTo>
                            <a:pt x="59416" y="826"/>
                          </a:lnTo>
                          <a:cubicBezTo>
                            <a:pt x="61347" y="-275"/>
                            <a:pt x="64463" y="-275"/>
                            <a:pt x="66394" y="826"/>
                          </a:cubicBezTo>
                          <a:lnTo>
                            <a:pt x="86520" y="12457"/>
                          </a:lnTo>
                          <a:cubicBezTo>
                            <a:pt x="88451" y="13557"/>
                            <a:pt x="88451" y="15364"/>
                            <a:pt x="86520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8" name="Google Shape;368;p6"/>
                    <p:cNvSpPr/>
                    <p:nvPr/>
                  </p:nvSpPr>
                  <p:spPr>
                    <a:xfrm>
                      <a:off x="2662208" y="5315962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5"/>
                          </a:moveTo>
                          <a:lnTo>
                            <a:pt x="28553" y="49966"/>
                          </a:lnTo>
                          <a:cubicBezTo>
                            <a:pt x="26621" y="51067"/>
                            <a:pt x="23506" y="51067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7"/>
                            <a:pt x="1449" y="34306"/>
                          </a:cubicBezTo>
                          <a:lnTo>
                            <a:pt x="59416" y="825"/>
                          </a:lnTo>
                          <a:cubicBezTo>
                            <a:pt x="61347" y="-275"/>
                            <a:pt x="64463" y="-275"/>
                            <a:pt x="66394" y="825"/>
                          </a:cubicBezTo>
                          <a:lnTo>
                            <a:pt x="86520" y="12456"/>
                          </a:lnTo>
                          <a:cubicBezTo>
                            <a:pt x="88451" y="13578"/>
                            <a:pt x="88451" y="15385"/>
                            <a:pt x="86520" y="16485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9" name="Google Shape;369;p6"/>
                    <p:cNvSpPr/>
                    <p:nvPr/>
                  </p:nvSpPr>
                  <p:spPr>
                    <a:xfrm>
                      <a:off x="2733634" y="5274735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6"/>
                          </a:moveTo>
                          <a:lnTo>
                            <a:pt x="28553" y="49966"/>
                          </a:lnTo>
                          <a:cubicBezTo>
                            <a:pt x="26621" y="51066"/>
                            <a:pt x="23506" y="51066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7"/>
                            <a:pt x="1449" y="34305"/>
                          </a:cubicBezTo>
                          <a:lnTo>
                            <a:pt x="59416" y="826"/>
                          </a:lnTo>
                          <a:cubicBezTo>
                            <a:pt x="61347" y="-275"/>
                            <a:pt x="64463" y="-275"/>
                            <a:pt x="66394" y="826"/>
                          </a:cubicBezTo>
                          <a:lnTo>
                            <a:pt x="86520" y="12456"/>
                          </a:lnTo>
                          <a:cubicBezTo>
                            <a:pt x="88451" y="13557"/>
                            <a:pt x="88451" y="15364"/>
                            <a:pt x="86520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0" name="Google Shape;370;p6"/>
                    <p:cNvSpPr/>
                    <p:nvPr/>
                  </p:nvSpPr>
                  <p:spPr>
                    <a:xfrm>
                      <a:off x="2805059" y="5233487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6"/>
                          </a:moveTo>
                          <a:lnTo>
                            <a:pt x="28553" y="49966"/>
                          </a:lnTo>
                          <a:cubicBezTo>
                            <a:pt x="26621" y="51067"/>
                            <a:pt x="23506" y="51067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8"/>
                            <a:pt x="1449" y="34306"/>
                          </a:cubicBezTo>
                          <a:lnTo>
                            <a:pt x="59416" y="826"/>
                          </a:lnTo>
                          <a:cubicBezTo>
                            <a:pt x="61347" y="-275"/>
                            <a:pt x="64463" y="-275"/>
                            <a:pt x="66394" y="826"/>
                          </a:cubicBezTo>
                          <a:lnTo>
                            <a:pt x="86520" y="12457"/>
                          </a:lnTo>
                          <a:cubicBezTo>
                            <a:pt x="88451" y="13578"/>
                            <a:pt x="88451" y="15385"/>
                            <a:pt x="86520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1" name="Google Shape;371;p6"/>
                    <p:cNvSpPr/>
                    <p:nvPr/>
                  </p:nvSpPr>
                  <p:spPr>
                    <a:xfrm>
                      <a:off x="2876485" y="5192260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6"/>
                          </a:moveTo>
                          <a:lnTo>
                            <a:pt x="28553" y="49966"/>
                          </a:lnTo>
                          <a:cubicBezTo>
                            <a:pt x="26621" y="51067"/>
                            <a:pt x="23506" y="51067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7"/>
                            <a:pt x="1449" y="34306"/>
                          </a:cubicBezTo>
                          <a:lnTo>
                            <a:pt x="59416" y="825"/>
                          </a:lnTo>
                          <a:cubicBezTo>
                            <a:pt x="61347" y="-275"/>
                            <a:pt x="64463" y="-275"/>
                            <a:pt x="66394" y="825"/>
                          </a:cubicBezTo>
                          <a:lnTo>
                            <a:pt x="86520" y="12456"/>
                          </a:lnTo>
                          <a:cubicBezTo>
                            <a:pt x="88451" y="13557"/>
                            <a:pt x="88451" y="15364"/>
                            <a:pt x="86520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2" name="Google Shape;372;p6"/>
                    <p:cNvSpPr/>
                    <p:nvPr/>
                  </p:nvSpPr>
                  <p:spPr>
                    <a:xfrm>
                      <a:off x="2947911" y="5151012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6"/>
                          </a:moveTo>
                          <a:lnTo>
                            <a:pt x="28553" y="49966"/>
                          </a:lnTo>
                          <a:cubicBezTo>
                            <a:pt x="26621" y="51067"/>
                            <a:pt x="23506" y="51067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7"/>
                            <a:pt x="1449" y="34306"/>
                          </a:cubicBezTo>
                          <a:lnTo>
                            <a:pt x="59416" y="826"/>
                          </a:lnTo>
                          <a:cubicBezTo>
                            <a:pt x="61347" y="-275"/>
                            <a:pt x="64463" y="-275"/>
                            <a:pt x="66394" y="826"/>
                          </a:cubicBezTo>
                          <a:lnTo>
                            <a:pt x="86520" y="12456"/>
                          </a:lnTo>
                          <a:cubicBezTo>
                            <a:pt x="88451" y="13578"/>
                            <a:pt x="88451" y="15385"/>
                            <a:pt x="86520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3" name="Google Shape;373;p6"/>
                    <p:cNvSpPr/>
                    <p:nvPr/>
                  </p:nvSpPr>
                  <p:spPr>
                    <a:xfrm>
                      <a:off x="3019336" y="5109785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6"/>
                          </a:moveTo>
                          <a:lnTo>
                            <a:pt x="28553" y="49966"/>
                          </a:lnTo>
                          <a:cubicBezTo>
                            <a:pt x="26621" y="51067"/>
                            <a:pt x="23506" y="51067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7"/>
                            <a:pt x="1449" y="34306"/>
                          </a:cubicBezTo>
                          <a:lnTo>
                            <a:pt x="59416" y="826"/>
                          </a:lnTo>
                          <a:cubicBezTo>
                            <a:pt x="61347" y="-275"/>
                            <a:pt x="64463" y="-275"/>
                            <a:pt x="66394" y="826"/>
                          </a:cubicBezTo>
                          <a:lnTo>
                            <a:pt x="86520" y="12456"/>
                          </a:lnTo>
                          <a:cubicBezTo>
                            <a:pt x="88451" y="13578"/>
                            <a:pt x="88451" y="15364"/>
                            <a:pt x="86520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4" name="Google Shape;374;p6"/>
                    <p:cNvSpPr/>
                    <p:nvPr/>
                  </p:nvSpPr>
                  <p:spPr>
                    <a:xfrm>
                      <a:off x="3090762" y="5068538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6"/>
                          </a:moveTo>
                          <a:lnTo>
                            <a:pt x="28553" y="49966"/>
                          </a:lnTo>
                          <a:cubicBezTo>
                            <a:pt x="26621" y="51066"/>
                            <a:pt x="23506" y="51066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7"/>
                            <a:pt x="1449" y="34306"/>
                          </a:cubicBezTo>
                          <a:lnTo>
                            <a:pt x="59416" y="826"/>
                          </a:lnTo>
                          <a:cubicBezTo>
                            <a:pt x="61347" y="-275"/>
                            <a:pt x="64463" y="-275"/>
                            <a:pt x="66394" y="826"/>
                          </a:cubicBezTo>
                          <a:lnTo>
                            <a:pt x="86520" y="12456"/>
                          </a:lnTo>
                          <a:cubicBezTo>
                            <a:pt x="88451" y="13578"/>
                            <a:pt x="88451" y="15385"/>
                            <a:pt x="86520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5" name="Google Shape;375;p6"/>
                    <p:cNvSpPr/>
                    <p:nvPr/>
                  </p:nvSpPr>
                  <p:spPr>
                    <a:xfrm>
                      <a:off x="3162188" y="5027311"/>
                      <a:ext cx="87968" cy="507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968" h="50791" extrusionOk="0">
                          <a:moveTo>
                            <a:pt x="86520" y="16486"/>
                          </a:moveTo>
                          <a:lnTo>
                            <a:pt x="28553" y="49966"/>
                          </a:lnTo>
                          <a:cubicBezTo>
                            <a:pt x="26621" y="51066"/>
                            <a:pt x="23506" y="51066"/>
                            <a:pt x="21574" y="49966"/>
                          </a:cubicBezTo>
                          <a:lnTo>
                            <a:pt x="1449" y="38335"/>
                          </a:lnTo>
                          <a:cubicBezTo>
                            <a:pt x="-483" y="37234"/>
                            <a:pt x="-483" y="35427"/>
                            <a:pt x="1449" y="34306"/>
                          </a:cubicBezTo>
                          <a:lnTo>
                            <a:pt x="59416" y="826"/>
                          </a:lnTo>
                          <a:cubicBezTo>
                            <a:pt x="61347" y="-275"/>
                            <a:pt x="64463" y="-275"/>
                            <a:pt x="66394" y="826"/>
                          </a:cubicBezTo>
                          <a:lnTo>
                            <a:pt x="86520" y="12456"/>
                          </a:lnTo>
                          <a:cubicBezTo>
                            <a:pt x="88451" y="13578"/>
                            <a:pt x="88451" y="15364"/>
                            <a:pt x="86520" y="16486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6" name="Google Shape;376;p6"/>
                    <p:cNvSpPr/>
                    <p:nvPr/>
                  </p:nvSpPr>
                  <p:spPr>
                    <a:xfrm>
                      <a:off x="2235794" y="5603949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5"/>
                            <a:pt x="122409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7" name="Google Shape;377;p6"/>
                    <p:cNvSpPr/>
                    <p:nvPr/>
                  </p:nvSpPr>
                  <p:spPr>
                    <a:xfrm>
                      <a:off x="2304686" y="5623119"/>
                      <a:ext cx="157670" cy="91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7670" h="91000" extrusionOk="0">
                          <a:moveTo>
                            <a:pt x="156222" y="37213"/>
                          </a:moveTo>
                          <a:lnTo>
                            <a:pt x="64463" y="90175"/>
                          </a:lnTo>
                          <a:cubicBezTo>
                            <a:pt x="62531" y="91276"/>
                            <a:pt x="59416" y="91276"/>
                            <a:pt x="57484" y="90175"/>
                          </a:cubicBezTo>
                          <a:lnTo>
                            <a:pt x="1449" y="57816"/>
                          </a:lnTo>
                          <a:cubicBezTo>
                            <a:pt x="-483" y="56716"/>
                            <a:pt x="-483" y="54909"/>
                            <a:pt x="1449" y="53787"/>
                          </a:cubicBezTo>
                          <a:lnTo>
                            <a:pt x="93207" y="826"/>
                          </a:lnTo>
                          <a:cubicBezTo>
                            <a:pt x="95139" y="-275"/>
                            <a:pt x="98254" y="-275"/>
                            <a:pt x="100186" y="826"/>
                          </a:cubicBezTo>
                          <a:lnTo>
                            <a:pt x="156222" y="33184"/>
                          </a:lnTo>
                          <a:cubicBezTo>
                            <a:pt x="158153" y="34305"/>
                            <a:pt x="158153" y="36113"/>
                            <a:pt x="156222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8" name="Google Shape;378;p6"/>
                    <p:cNvSpPr/>
                    <p:nvPr/>
                  </p:nvSpPr>
                  <p:spPr>
                    <a:xfrm>
                      <a:off x="2373203" y="5652342"/>
                      <a:ext cx="175573" cy="1013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573" h="101343" extrusionOk="0">
                          <a:moveTo>
                            <a:pt x="174125" y="37213"/>
                          </a:moveTo>
                          <a:lnTo>
                            <a:pt x="64463" y="100518"/>
                          </a:lnTo>
                          <a:cubicBezTo>
                            <a:pt x="62531" y="101619"/>
                            <a:pt x="59416" y="101619"/>
                            <a:pt x="57484" y="100518"/>
                          </a:cubicBezTo>
                          <a:lnTo>
                            <a:pt x="1449" y="68160"/>
                          </a:lnTo>
                          <a:cubicBezTo>
                            <a:pt x="-483" y="67059"/>
                            <a:pt x="-483" y="65252"/>
                            <a:pt x="1449" y="64130"/>
                          </a:cubicBezTo>
                          <a:lnTo>
                            <a:pt x="111111" y="826"/>
                          </a:lnTo>
                          <a:cubicBezTo>
                            <a:pt x="113042" y="-275"/>
                            <a:pt x="116157" y="-275"/>
                            <a:pt x="118089" y="826"/>
                          </a:cubicBezTo>
                          <a:lnTo>
                            <a:pt x="174125" y="33184"/>
                          </a:lnTo>
                          <a:cubicBezTo>
                            <a:pt x="176056" y="34305"/>
                            <a:pt x="176056" y="36113"/>
                            <a:pt x="174125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79" name="Google Shape;379;p6"/>
                    <p:cNvSpPr/>
                    <p:nvPr/>
                  </p:nvSpPr>
                  <p:spPr>
                    <a:xfrm>
                      <a:off x="2441742" y="5670951"/>
                      <a:ext cx="211841" cy="1222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841" h="122299" extrusionOk="0">
                          <a:moveTo>
                            <a:pt x="210409" y="37213"/>
                          </a:moveTo>
                          <a:lnTo>
                            <a:pt x="64463" y="121474"/>
                          </a:lnTo>
                          <a:cubicBezTo>
                            <a:pt x="62531" y="122575"/>
                            <a:pt x="59416" y="122575"/>
                            <a:pt x="57484" y="121474"/>
                          </a:cubicBezTo>
                          <a:lnTo>
                            <a:pt x="1449" y="89116"/>
                          </a:lnTo>
                          <a:cubicBezTo>
                            <a:pt x="-483" y="88015"/>
                            <a:pt x="-483" y="86208"/>
                            <a:pt x="1449" y="85086"/>
                          </a:cubicBezTo>
                          <a:lnTo>
                            <a:pt x="147395" y="826"/>
                          </a:lnTo>
                          <a:cubicBezTo>
                            <a:pt x="149326" y="-275"/>
                            <a:pt x="152441" y="-275"/>
                            <a:pt x="154373" y="826"/>
                          </a:cubicBezTo>
                          <a:lnTo>
                            <a:pt x="210409" y="33184"/>
                          </a:lnTo>
                          <a:cubicBezTo>
                            <a:pt x="212319" y="34305"/>
                            <a:pt x="212319" y="36113"/>
                            <a:pt x="210409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380" name="Google Shape;380;p6"/>
                    <p:cNvGrpSpPr/>
                    <p:nvPr/>
                  </p:nvGrpSpPr>
                  <p:grpSpPr>
                    <a:xfrm>
                      <a:off x="2307053" y="5110180"/>
                      <a:ext cx="905931" cy="523022"/>
                      <a:chOff x="2307053" y="5110180"/>
                      <a:chExt cx="905931" cy="523022"/>
                    </a:xfrm>
                  </p:grpSpPr>
                  <p:sp>
                    <p:nvSpPr>
                      <p:cNvPr id="381" name="Google Shape;381;p6"/>
                      <p:cNvSpPr/>
                      <p:nvPr/>
                    </p:nvSpPr>
                    <p:spPr>
                      <a:xfrm>
                        <a:off x="2307053" y="5562805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2" name="Google Shape;382;p6"/>
                      <p:cNvSpPr/>
                      <p:nvPr/>
                    </p:nvSpPr>
                    <p:spPr>
                      <a:xfrm>
                        <a:off x="2378333" y="5521661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306"/>
                              <a:pt x="122409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3" name="Google Shape;383;p6"/>
                      <p:cNvSpPr/>
                      <p:nvPr/>
                    </p:nvSpPr>
                    <p:spPr>
                      <a:xfrm>
                        <a:off x="2449593" y="5480518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285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4" name="Google Shape;384;p6"/>
                      <p:cNvSpPr/>
                      <p:nvPr/>
                    </p:nvSpPr>
                    <p:spPr>
                      <a:xfrm>
                        <a:off x="2520873" y="5439353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5"/>
                              <a:pt x="122430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5" name="Google Shape;385;p6"/>
                      <p:cNvSpPr/>
                      <p:nvPr/>
                    </p:nvSpPr>
                    <p:spPr>
                      <a:xfrm>
                        <a:off x="2592133" y="5398209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6" name="Google Shape;386;p6"/>
                      <p:cNvSpPr/>
                      <p:nvPr/>
                    </p:nvSpPr>
                    <p:spPr>
                      <a:xfrm>
                        <a:off x="2663413" y="5357065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7" name="Google Shape;387;p6"/>
                      <p:cNvSpPr/>
                      <p:nvPr/>
                    </p:nvSpPr>
                    <p:spPr>
                      <a:xfrm>
                        <a:off x="2734693" y="5315921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305"/>
                              <a:pt x="122409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8" name="Google Shape;388;p6"/>
                      <p:cNvSpPr/>
                      <p:nvPr/>
                    </p:nvSpPr>
                    <p:spPr>
                      <a:xfrm>
                        <a:off x="2805953" y="5274777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285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89" name="Google Shape;389;p6"/>
                      <p:cNvSpPr/>
                      <p:nvPr/>
                    </p:nvSpPr>
                    <p:spPr>
                      <a:xfrm>
                        <a:off x="2877233" y="5233612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306"/>
                              <a:pt x="122409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0" name="Google Shape;390;p6"/>
                      <p:cNvSpPr/>
                      <p:nvPr/>
                    </p:nvSpPr>
                    <p:spPr>
                      <a:xfrm>
                        <a:off x="2948492" y="5192468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2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11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1" name="Google Shape;391;p6"/>
                      <p:cNvSpPr/>
                      <p:nvPr/>
                    </p:nvSpPr>
                    <p:spPr>
                      <a:xfrm>
                        <a:off x="3019772" y="5151324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2" name="Google Shape;392;p6"/>
                      <p:cNvSpPr/>
                      <p:nvPr/>
                    </p:nvSpPr>
                    <p:spPr>
                      <a:xfrm>
                        <a:off x="3091053" y="5110180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285"/>
                              <a:pt x="122409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93" name="Google Shape;393;p6"/>
                    <p:cNvGrpSpPr/>
                    <p:nvPr/>
                  </p:nvGrpSpPr>
                  <p:grpSpPr>
                    <a:xfrm>
                      <a:off x="2411606" y="5129392"/>
                      <a:ext cx="905925" cy="523022"/>
                      <a:chOff x="2411606" y="5129392"/>
                      <a:chExt cx="905925" cy="523022"/>
                    </a:xfrm>
                  </p:grpSpPr>
                  <p:sp>
                    <p:nvSpPr>
                      <p:cNvPr id="394" name="Google Shape;394;p6"/>
                      <p:cNvSpPr/>
                      <p:nvPr/>
                    </p:nvSpPr>
                    <p:spPr>
                      <a:xfrm>
                        <a:off x="2411606" y="5582017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306"/>
                              <a:pt x="122409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5" name="Google Shape;395;p6"/>
                      <p:cNvSpPr/>
                      <p:nvPr/>
                    </p:nvSpPr>
                    <p:spPr>
                      <a:xfrm>
                        <a:off x="2482865" y="5540873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6" name="Google Shape;396;p6"/>
                      <p:cNvSpPr/>
                      <p:nvPr/>
                    </p:nvSpPr>
                    <p:spPr>
                      <a:xfrm>
                        <a:off x="2554146" y="5499729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285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7" name="Google Shape;397;p6"/>
                      <p:cNvSpPr/>
                      <p:nvPr/>
                    </p:nvSpPr>
                    <p:spPr>
                      <a:xfrm>
                        <a:off x="2625426" y="5458564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305"/>
                              <a:pt x="122409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8" name="Google Shape;398;p6"/>
                      <p:cNvSpPr/>
                      <p:nvPr/>
                    </p:nvSpPr>
                    <p:spPr>
                      <a:xfrm>
                        <a:off x="2696685" y="5417420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99" name="Google Shape;399;p6"/>
                      <p:cNvSpPr/>
                      <p:nvPr/>
                    </p:nvSpPr>
                    <p:spPr>
                      <a:xfrm>
                        <a:off x="2767965" y="5376276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306"/>
                              <a:pt x="122409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0" name="Google Shape;400;p6"/>
                      <p:cNvSpPr/>
                      <p:nvPr/>
                    </p:nvSpPr>
                    <p:spPr>
                      <a:xfrm>
                        <a:off x="2839225" y="5335133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285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1" name="Google Shape;401;p6"/>
                      <p:cNvSpPr/>
                      <p:nvPr/>
                    </p:nvSpPr>
                    <p:spPr>
                      <a:xfrm>
                        <a:off x="2910505" y="5293968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305"/>
                              <a:pt x="122409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2" name="Google Shape;402;p6"/>
                      <p:cNvSpPr/>
                      <p:nvPr/>
                    </p:nvSpPr>
                    <p:spPr>
                      <a:xfrm>
                        <a:off x="2981765" y="5252824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3" name="Google Shape;403;p6"/>
                      <p:cNvSpPr/>
                      <p:nvPr/>
                    </p:nvSpPr>
                    <p:spPr>
                      <a:xfrm>
                        <a:off x="3053045" y="5211679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4" name="Google Shape;404;p6"/>
                      <p:cNvSpPr/>
                      <p:nvPr/>
                    </p:nvSpPr>
                    <p:spPr>
                      <a:xfrm>
                        <a:off x="3124325" y="5170536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306"/>
                              <a:pt x="122409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5" name="Google Shape;405;p6"/>
                      <p:cNvSpPr/>
                      <p:nvPr/>
                    </p:nvSpPr>
                    <p:spPr>
                      <a:xfrm>
                        <a:off x="3195585" y="5129392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285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406" name="Google Shape;406;p6"/>
                    <p:cNvGrpSpPr/>
                    <p:nvPr/>
                  </p:nvGrpSpPr>
                  <p:grpSpPr>
                    <a:xfrm>
                      <a:off x="2497092" y="5200298"/>
                      <a:ext cx="834666" cy="481878"/>
                      <a:chOff x="2497092" y="5200298"/>
                      <a:chExt cx="834666" cy="481878"/>
                    </a:xfrm>
                  </p:grpSpPr>
                  <p:sp>
                    <p:nvSpPr>
                      <p:cNvPr id="407" name="Google Shape;407;p6"/>
                      <p:cNvSpPr/>
                      <p:nvPr/>
                    </p:nvSpPr>
                    <p:spPr>
                      <a:xfrm>
                        <a:off x="2497092" y="5611779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5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8" name="Google Shape;408;p6"/>
                      <p:cNvSpPr/>
                      <p:nvPr/>
                    </p:nvSpPr>
                    <p:spPr>
                      <a:xfrm>
                        <a:off x="2568373" y="5570635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305"/>
                              <a:pt x="122409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09" name="Google Shape;409;p6"/>
                      <p:cNvSpPr/>
                      <p:nvPr/>
                    </p:nvSpPr>
                    <p:spPr>
                      <a:xfrm>
                        <a:off x="2639632" y="5529491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285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0" name="Google Shape;410;p6"/>
                      <p:cNvSpPr/>
                      <p:nvPr/>
                    </p:nvSpPr>
                    <p:spPr>
                      <a:xfrm>
                        <a:off x="2710912" y="5488327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5"/>
                            </a:lnTo>
                            <a:cubicBezTo>
                              <a:pt x="59416" y="-275"/>
                              <a:pt x="62531" y="-275"/>
                              <a:pt x="64463" y="825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1" name="Google Shape;411;p6"/>
                      <p:cNvSpPr/>
                      <p:nvPr/>
                    </p:nvSpPr>
                    <p:spPr>
                      <a:xfrm>
                        <a:off x="2782172" y="5447183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5"/>
                              <a:pt x="122430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2" name="Google Shape;412;p6"/>
                      <p:cNvSpPr/>
                      <p:nvPr/>
                    </p:nvSpPr>
                    <p:spPr>
                      <a:xfrm>
                        <a:off x="2853452" y="5406039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5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3" name="Google Shape;413;p6"/>
                      <p:cNvSpPr/>
                      <p:nvPr/>
                    </p:nvSpPr>
                    <p:spPr>
                      <a:xfrm>
                        <a:off x="2924732" y="5364895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285"/>
                              <a:pt x="122409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4" name="Google Shape;414;p6"/>
                      <p:cNvSpPr/>
                      <p:nvPr/>
                    </p:nvSpPr>
                    <p:spPr>
                      <a:xfrm>
                        <a:off x="2995992" y="5323730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6"/>
                              <a:pt x="1449" y="33184"/>
                            </a:cubicBezTo>
                            <a:lnTo>
                              <a:pt x="57484" y="825"/>
                            </a:lnTo>
                            <a:cubicBezTo>
                              <a:pt x="59416" y="-275"/>
                              <a:pt x="62531" y="-275"/>
                              <a:pt x="64463" y="825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5" name="Google Shape;415;p6"/>
                      <p:cNvSpPr/>
                      <p:nvPr/>
                    </p:nvSpPr>
                    <p:spPr>
                      <a:xfrm>
                        <a:off x="3067272" y="5282586"/>
                        <a:ext cx="121931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31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09" y="34305"/>
                              <a:pt x="122409" y="36113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6" name="Google Shape;416;p6"/>
                      <p:cNvSpPr/>
                      <p:nvPr/>
                    </p:nvSpPr>
                    <p:spPr>
                      <a:xfrm>
                        <a:off x="3138531" y="5241442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3"/>
                              <a:pt x="-483" y="34305"/>
                              <a:pt x="1449" y="33184"/>
                            </a:cubicBezTo>
                            <a:lnTo>
                              <a:pt x="57484" y="826"/>
                            </a:lnTo>
                            <a:cubicBezTo>
                              <a:pt x="59416" y="-275"/>
                              <a:pt x="62531" y="-275"/>
                              <a:pt x="64463" y="826"/>
                            </a:cubicBezTo>
                            <a:lnTo>
                              <a:pt x="120498" y="33184"/>
                            </a:lnTo>
                            <a:cubicBezTo>
                              <a:pt x="122430" y="34305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417" name="Google Shape;417;p6"/>
                      <p:cNvSpPr/>
                      <p:nvPr/>
                    </p:nvSpPr>
                    <p:spPr>
                      <a:xfrm>
                        <a:off x="3209812" y="5200298"/>
                        <a:ext cx="121946" cy="7039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21946" h="70397" extrusionOk="0">
                            <a:moveTo>
                              <a:pt x="120498" y="37213"/>
                            </a:moveTo>
                            <a:lnTo>
                              <a:pt x="64463" y="69572"/>
                            </a:lnTo>
                            <a:cubicBezTo>
                              <a:pt x="62531" y="70673"/>
                              <a:pt x="59416" y="70673"/>
                              <a:pt x="57484" y="69572"/>
                            </a:cubicBezTo>
                            <a:lnTo>
                              <a:pt x="1449" y="37213"/>
                            </a:lnTo>
                            <a:cubicBezTo>
                              <a:pt x="-483" y="36112"/>
                              <a:pt x="-483" y="34306"/>
                              <a:pt x="1449" y="33184"/>
                            </a:cubicBezTo>
                            <a:lnTo>
                              <a:pt x="57484" y="825"/>
                            </a:lnTo>
                            <a:cubicBezTo>
                              <a:pt x="59416" y="-275"/>
                              <a:pt x="62531" y="-275"/>
                              <a:pt x="64463" y="825"/>
                            </a:cubicBezTo>
                            <a:lnTo>
                              <a:pt x="120498" y="33184"/>
                            </a:lnTo>
                            <a:cubicBezTo>
                              <a:pt x="122430" y="34306"/>
                              <a:pt x="122430" y="36092"/>
                              <a:pt x="120498" y="3721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sp>
                  <p:nvSpPr>
                    <p:cNvPr id="418" name="Google Shape;418;p6"/>
                    <p:cNvSpPr/>
                    <p:nvPr/>
                  </p:nvSpPr>
                  <p:spPr>
                    <a:xfrm>
                      <a:off x="2601043" y="5630887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5"/>
                            <a:pt x="122409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9" name="Google Shape;419;p6"/>
                    <p:cNvSpPr/>
                    <p:nvPr/>
                  </p:nvSpPr>
                  <p:spPr>
                    <a:xfrm>
                      <a:off x="2511506" y="5763146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0" name="Google Shape;420;p6"/>
                    <p:cNvSpPr/>
                    <p:nvPr/>
                  </p:nvSpPr>
                  <p:spPr>
                    <a:xfrm>
                      <a:off x="2582786" y="5722002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2"/>
                            <a:pt x="-483" y="34306"/>
                            <a:pt x="1449" y="33184"/>
                          </a:cubicBezTo>
                          <a:lnTo>
                            <a:pt x="57484" y="825"/>
                          </a:lnTo>
                          <a:cubicBezTo>
                            <a:pt x="59416" y="-275"/>
                            <a:pt x="62531" y="-275"/>
                            <a:pt x="64463" y="825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1" name="Google Shape;421;p6"/>
                    <p:cNvSpPr/>
                    <p:nvPr/>
                  </p:nvSpPr>
                  <p:spPr>
                    <a:xfrm>
                      <a:off x="2654067" y="5680858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5"/>
                            <a:pt x="122409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2" name="Google Shape;422;p6"/>
                    <p:cNvSpPr/>
                    <p:nvPr/>
                  </p:nvSpPr>
                  <p:spPr>
                    <a:xfrm>
                      <a:off x="2725326" y="5628769"/>
                      <a:ext cx="140888" cy="813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888" h="81322" extrusionOk="0">
                          <a:moveTo>
                            <a:pt x="139440" y="37213"/>
                          </a:moveTo>
                          <a:lnTo>
                            <a:pt x="64463" y="80497"/>
                          </a:lnTo>
                          <a:cubicBezTo>
                            <a:pt x="62531" y="81597"/>
                            <a:pt x="59416" y="81597"/>
                            <a:pt x="57484" y="80497"/>
                          </a:cubicBezTo>
                          <a:lnTo>
                            <a:pt x="1449" y="48138"/>
                          </a:lnTo>
                          <a:cubicBezTo>
                            <a:pt x="-483" y="47037"/>
                            <a:pt x="-483" y="45230"/>
                            <a:pt x="1449" y="44109"/>
                          </a:cubicBezTo>
                          <a:lnTo>
                            <a:pt x="76426" y="826"/>
                          </a:lnTo>
                          <a:cubicBezTo>
                            <a:pt x="78357" y="-275"/>
                            <a:pt x="81473" y="-275"/>
                            <a:pt x="83404" y="826"/>
                          </a:cubicBezTo>
                          <a:lnTo>
                            <a:pt x="139440" y="33184"/>
                          </a:lnTo>
                          <a:cubicBezTo>
                            <a:pt x="141371" y="34306"/>
                            <a:pt x="141371" y="36092"/>
                            <a:pt x="139440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3" name="Google Shape;423;p6"/>
                    <p:cNvSpPr/>
                    <p:nvPr/>
                  </p:nvSpPr>
                  <p:spPr>
                    <a:xfrm>
                      <a:off x="2813367" y="5424274"/>
                      <a:ext cx="407026" cy="2349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07026" h="234994" extrusionOk="0">
                          <a:moveTo>
                            <a:pt x="405578" y="37213"/>
                          </a:moveTo>
                          <a:lnTo>
                            <a:pt x="64463" y="234168"/>
                          </a:lnTo>
                          <a:cubicBezTo>
                            <a:pt x="62531" y="235269"/>
                            <a:pt x="59416" y="235269"/>
                            <a:pt x="57484" y="234168"/>
                          </a:cubicBezTo>
                          <a:lnTo>
                            <a:pt x="1449" y="201810"/>
                          </a:lnTo>
                          <a:cubicBezTo>
                            <a:pt x="-483" y="200709"/>
                            <a:pt x="-483" y="198902"/>
                            <a:pt x="1449" y="197781"/>
                          </a:cubicBezTo>
                          <a:lnTo>
                            <a:pt x="342564" y="826"/>
                          </a:lnTo>
                          <a:cubicBezTo>
                            <a:pt x="344495" y="-275"/>
                            <a:pt x="347611" y="-275"/>
                            <a:pt x="349542" y="826"/>
                          </a:cubicBezTo>
                          <a:lnTo>
                            <a:pt x="405578" y="33184"/>
                          </a:lnTo>
                          <a:cubicBezTo>
                            <a:pt x="407509" y="34305"/>
                            <a:pt x="407509" y="36113"/>
                            <a:pt x="40557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4" name="Google Shape;424;p6"/>
                    <p:cNvSpPr/>
                    <p:nvPr/>
                  </p:nvSpPr>
                  <p:spPr>
                    <a:xfrm>
                      <a:off x="2672302" y="5589743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5" name="Google Shape;425;p6"/>
                    <p:cNvSpPr/>
                    <p:nvPr/>
                  </p:nvSpPr>
                  <p:spPr>
                    <a:xfrm>
                      <a:off x="2743582" y="5548599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2"/>
                            <a:pt x="-483" y="34306"/>
                            <a:pt x="1449" y="33184"/>
                          </a:cubicBezTo>
                          <a:lnTo>
                            <a:pt x="57484" y="825"/>
                          </a:lnTo>
                          <a:cubicBezTo>
                            <a:pt x="59416" y="-275"/>
                            <a:pt x="62531" y="-275"/>
                            <a:pt x="64463" y="825"/>
                          </a:cubicBezTo>
                          <a:lnTo>
                            <a:pt x="120498" y="33184"/>
                          </a:lnTo>
                          <a:cubicBezTo>
                            <a:pt x="122430" y="34285"/>
                            <a:pt x="122430" y="36091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6" name="Google Shape;426;p6"/>
                    <p:cNvSpPr/>
                    <p:nvPr/>
                  </p:nvSpPr>
                  <p:spPr>
                    <a:xfrm>
                      <a:off x="2814863" y="5507435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5"/>
                            <a:pt x="122409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7" name="Google Shape;427;p6"/>
                    <p:cNvSpPr/>
                    <p:nvPr/>
                  </p:nvSpPr>
                  <p:spPr>
                    <a:xfrm>
                      <a:off x="2886122" y="5466290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5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8" name="Google Shape;428;p6"/>
                    <p:cNvSpPr/>
                    <p:nvPr/>
                  </p:nvSpPr>
                  <p:spPr>
                    <a:xfrm>
                      <a:off x="2957402" y="5425146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6"/>
                            <a:pt x="122409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29" name="Google Shape;429;p6"/>
                    <p:cNvSpPr/>
                    <p:nvPr/>
                  </p:nvSpPr>
                  <p:spPr>
                    <a:xfrm>
                      <a:off x="3028662" y="5384003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2"/>
                            <a:pt x="-483" y="34306"/>
                            <a:pt x="1449" y="33184"/>
                          </a:cubicBezTo>
                          <a:lnTo>
                            <a:pt x="57484" y="825"/>
                          </a:lnTo>
                          <a:cubicBezTo>
                            <a:pt x="59416" y="-275"/>
                            <a:pt x="62531" y="-275"/>
                            <a:pt x="64463" y="825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091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0" name="Google Shape;430;p6"/>
                    <p:cNvSpPr/>
                    <p:nvPr/>
                  </p:nvSpPr>
                  <p:spPr>
                    <a:xfrm>
                      <a:off x="3099942" y="5342859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285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1" name="Google Shape;431;p6"/>
                    <p:cNvSpPr/>
                    <p:nvPr/>
                  </p:nvSpPr>
                  <p:spPr>
                    <a:xfrm>
                      <a:off x="3169706" y="5372247"/>
                      <a:ext cx="140826" cy="812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0826" h="81280" extrusionOk="0">
                          <a:moveTo>
                            <a:pt x="139378" y="37213"/>
                          </a:moveTo>
                          <a:lnTo>
                            <a:pt x="64463" y="80455"/>
                          </a:lnTo>
                          <a:cubicBezTo>
                            <a:pt x="62531" y="81556"/>
                            <a:pt x="59416" y="81556"/>
                            <a:pt x="57484" y="80455"/>
                          </a:cubicBezTo>
                          <a:lnTo>
                            <a:pt x="1449" y="48097"/>
                          </a:lnTo>
                          <a:cubicBezTo>
                            <a:pt x="-483" y="46996"/>
                            <a:pt x="-483" y="45189"/>
                            <a:pt x="1449" y="44067"/>
                          </a:cubicBezTo>
                          <a:lnTo>
                            <a:pt x="76364" y="826"/>
                          </a:lnTo>
                          <a:cubicBezTo>
                            <a:pt x="78295" y="-275"/>
                            <a:pt x="81410" y="-275"/>
                            <a:pt x="83342" y="826"/>
                          </a:cubicBezTo>
                          <a:lnTo>
                            <a:pt x="139378" y="33184"/>
                          </a:lnTo>
                          <a:cubicBezTo>
                            <a:pt x="141309" y="34285"/>
                            <a:pt x="141309" y="36092"/>
                            <a:pt x="13937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2" name="Google Shape;432;p6"/>
                    <p:cNvSpPr/>
                    <p:nvPr/>
                  </p:nvSpPr>
                  <p:spPr>
                    <a:xfrm>
                      <a:off x="3171201" y="5301694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5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5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3" name="Google Shape;433;p6"/>
                    <p:cNvSpPr/>
                    <p:nvPr/>
                  </p:nvSpPr>
                  <p:spPr>
                    <a:xfrm>
                      <a:off x="3258765" y="5331726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4" name="Google Shape;434;p6"/>
                    <p:cNvSpPr/>
                    <p:nvPr/>
                  </p:nvSpPr>
                  <p:spPr>
                    <a:xfrm>
                      <a:off x="3329900" y="5290665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285"/>
                            <a:pt x="122430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5" name="Google Shape;435;p6"/>
                    <p:cNvSpPr/>
                    <p:nvPr/>
                  </p:nvSpPr>
                  <p:spPr>
                    <a:xfrm>
                      <a:off x="3401034" y="5249583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6" name="Google Shape;436;p6"/>
                    <p:cNvSpPr/>
                    <p:nvPr/>
                  </p:nvSpPr>
                  <p:spPr>
                    <a:xfrm>
                      <a:off x="3473146" y="5207962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2"/>
                            <a:pt x="-483" y="34306"/>
                            <a:pt x="1449" y="33184"/>
                          </a:cubicBezTo>
                          <a:lnTo>
                            <a:pt x="57484" y="825"/>
                          </a:lnTo>
                          <a:cubicBezTo>
                            <a:pt x="59416" y="-275"/>
                            <a:pt x="62531" y="-275"/>
                            <a:pt x="64463" y="825"/>
                          </a:cubicBezTo>
                          <a:lnTo>
                            <a:pt x="120498" y="33184"/>
                          </a:lnTo>
                          <a:cubicBezTo>
                            <a:pt x="122409" y="34306"/>
                            <a:pt x="122409" y="36092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7" name="Google Shape;437;p6"/>
                    <p:cNvSpPr/>
                    <p:nvPr/>
                  </p:nvSpPr>
                  <p:spPr>
                    <a:xfrm>
                      <a:off x="3242482" y="5260550"/>
                      <a:ext cx="121946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46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30" y="34306"/>
                            <a:pt x="122430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8" name="Google Shape;438;p6"/>
                    <p:cNvSpPr/>
                    <p:nvPr/>
                  </p:nvSpPr>
                  <p:spPr>
                    <a:xfrm>
                      <a:off x="3281092" y="5128104"/>
                      <a:ext cx="175682" cy="1014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682" h="101426" extrusionOk="0">
                          <a:moveTo>
                            <a:pt x="174249" y="37213"/>
                          </a:moveTo>
                          <a:lnTo>
                            <a:pt x="64463" y="100601"/>
                          </a:lnTo>
                          <a:cubicBezTo>
                            <a:pt x="62531" y="101702"/>
                            <a:pt x="59416" y="101702"/>
                            <a:pt x="57484" y="100601"/>
                          </a:cubicBezTo>
                          <a:lnTo>
                            <a:pt x="1449" y="68243"/>
                          </a:lnTo>
                          <a:cubicBezTo>
                            <a:pt x="-483" y="67142"/>
                            <a:pt x="-483" y="65335"/>
                            <a:pt x="1449" y="64213"/>
                          </a:cubicBezTo>
                          <a:lnTo>
                            <a:pt x="111235" y="825"/>
                          </a:lnTo>
                          <a:cubicBezTo>
                            <a:pt x="113167" y="-275"/>
                            <a:pt x="116282" y="-275"/>
                            <a:pt x="118214" y="825"/>
                          </a:cubicBezTo>
                          <a:lnTo>
                            <a:pt x="174249" y="33184"/>
                          </a:lnTo>
                          <a:cubicBezTo>
                            <a:pt x="176160" y="34306"/>
                            <a:pt x="176160" y="36113"/>
                            <a:pt x="174249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39" name="Google Shape;439;p6"/>
                    <p:cNvSpPr/>
                    <p:nvPr/>
                  </p:nvSpPr>
                  <p:spPr>
                    <a:xfrm>
                      <a:off x="3313928" y="5167669"/>
                      <a:ext cx="211363" cy="1220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1363" h="122030" extrusionOk="0">
                          <a:moveTo>
                            <a:pt x="209931" y="37213"/>
                          </a:moveTo>
                          <a:lnTo>
                            <a:pt x="64463" y="121204"/>
                          </a:lnTo>
                          <a:cubicBezTo>
                            <a:pt x="62531" y="122305"/>
                            <a:pt x="59416" y="122305"/>
                            <a:pt x="57484" y="121204"/>
                          </a:cubicBezTo>
                          <a:lnTo>
                            <a:pt x="1449" y="88846"/>
                          </a:lnTo>
                          <a:cubicBezTo>
                            <a:pt x="-483" y="87745"/>
                            <a:pt x="-483" y="85938"/>
                            <a:pt x="1449" y="84817"/>
                          </a:cubicBezTo>
                          <a:lnTo>
                            <a:pt x="146917" y="826"/>
                          </a:lnTo>
                          <a:cubicBezTo>
                            <a:pt x="148848" y="-275"/>
                            <a:pt x="151964" y="-275"/>
                            <a:pt x="153895" y="826"/>
                          </a:cubicBezTo>
                          <a:lnTo>
                            <a:pt x="209931" y="33184"/>
                          </a:lnTo>
                          <a:cubicBezTo>
                            <a:pt x="211842" y="34306"/>
                            <a:pt x="211842" y="36113"/>
                            <a:pt x="209931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40" name="Google Shape;440;p6"/>
                    <p:cNvSpPr/>
                    <p:nvPr/>
                  </p:nvSpPr>
                  <p:spPr>
                    <a:xfrm>
                      <a:off x="3266325" y="5088538"/>
                      <a:ext cx="121931" cy="7039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1931" h="70397" extrusionOk="0">
                          <a:moveTo>
                            <a:pt x="120498" y="37213"/>
                          </a:moveTo>
                          <a:lnTo>
                            <a:pt x="64463" y="69572"/>
                          </a:lnTo>
                          <a:cubicBezTo>
                            <a:pt x="62531" y="70673"/>
                            <a:pt x="59416" y="70673"/>
                            <a:pt x="57484" y="69572"/>
                          </a:cubicBezTo>
                          <a:lnTo>
                            <a:pt x="1449" y="37213"/>
                          </a:lnTo>
                          <a:cubicBezTo>
                            <a:pt x="-483" y="36113"/>
                            <a:pt x="-483" y="34306"/>
                            <a:pt x="1449" y="33184"/>
                          </a:cubicBezTo>
                          <a:lnTo>
                            <a:pt x="57484" y="826"/>
                          </a:lnTo>
                          <a:cubicBezTo>
                            <a:pt x="59416" y="-275"/>
                            <a:pt x="62531" y="-275"/>
                            <a:pt x="64463" y="826"/>
                          </a:cubicBezTo>
                          <a:lnTo>
                            <a:pt x="120498" y="33184"/>
                          </a:lnTo>
                          <a:cubicBezTo>
                            <a:pt x="122409" y="34306"/>
                            <a:pt x="122409" y="36113"/>
                            <a:pt x="120498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41" name="Google Shape;441;p6"/>
                    <p:cNvSpPr/>
                    <p:nvPr/>
                  </p:nvSpPr>
                  <p:spPr>
                    <a:xfrm>
                      <a:off x="3161315" y="5047644"/>
                      <a:ext cx="159975" cy="92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975" h="92350" extrusionOk="0">
                          <a:moveTo>
                            <a:pt x="158527" y="37213"/>
                          </a:moveTo>
                          <a:lnTo>
                            <a:pt x="64463" y="91525"/>
                          </a:lnTo>
                          <a:cubicBezTo>
                            <a:pt x="62531" y="92626"/>
                            <a:pt x="59416" y="92626"/>
                            <a:pt x="57484" y="91525"/>
                          </a:cubicBezTo>
                          <a:lnTo>
                            <a:pt x="1449" y="59167"/>
                          </a:lnTo>
                          <a:cubicBezTo>
                            <a:pt x="-483" y="58066"/>
                            <a:pt x="-483" y="56259"/>
                            <a:pt x="1449" y="55137"/>
                          </a:cubicBezTo>
                          <a:lnTo>
                            <a:pt x="95513" y="825"/>
                          </a:lnTo>
                          <a:cubicBezTo>
                            <a:pt x="97444" y="-275"/>
                            <a:pt x="100560" y="-275"/>
                            <a:pt x="102491" y="825"/>
                          </a:cubicBezTo>
                          <a:lnTo>
                            <a:pt x="158527" y="33184"/>
                          </a:lnTo>
                          <a:cubicBezTo>
                            <a:pt x="160458" y="34306"/>
                            <a:pt x="160458" y="36112"/>
                            <a:pt x="158527" y="3721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442" name="Google Shape;442;p6"/>
                  <p:cNvSpPr/>
                  <p:nvPr/>
                </p:nvSpPr>
                <p:spPr>
                  <a:xfrm>
                    <a:off x="2888443" y="5425552"/>
                    <a:ext cx="702023" cy="4053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023" h="405302" extrusionOk="0">
                        <a:moveTo>
                          <a:pt x="700528" y="155110"/>
                        </a:moveTo>
                        <a:lnTo>
                          <a:pt x="268672" y="404446"/>
                        </a:lnTo>
                        <a:cubicBezTo>
                          <a:pt x="266678" y="405588"/>
                          <a:pt x="263438" y="405588"/>
                          <a:pt x="261444" y="404446"/>
                        </a:cubicBezTo>
                        <a:lnTo>
                          <a:pt x="1495" y="254367"/>
                        </a:lnTo>
                        <a:cubicBezTo>
                          <a:pt x="-498" y="253224"/>
                          <a:pt x="-498" y="251355"/>
                          <a:pt x="1495" y="250192"/>
                        </a:cubicBezTo>
                        <a:lnTo>
                          <a:pt x="433351" y="856"/>
                        </a:lnTo>
                        <a:cubicBezTo>
                          <a:pt x="435345" y="-285"/>
                          <a:pt x="438585" y="-285"/>
                          <a:pt x="440579" y="856"/>
                        </a:cubicBezTo>
                        <a:lnTo>
                          <a:pt x="700528" y="150935"/>
                        </a:lnTo>
                        <a:cubicBezTo>
                          <a:pt x="702522" y="152099"/>
                          <a:pt x="702522" y="153947"/>
                          <a:pt x="700528" y="155110"/>
                        </a:cubicBezTo>
                        <a:close/>
                      </a:path>
                    </a:pathLst>
                  </a:custGeom>
                  <a:solidFill>
                    <a:srgbClr val="87898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" name="Google Shape;443;p6"/>
                  <p:cNvSpPr/>
                  <p:nvPr/>
                </p:nvSpPr>
                <p:spPr>
                  <a:xfrm>
                    <a:off x="2888464" y="5425531"/>
                    <a:ext cx="702023" cy="255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2023" h="255841" extrusionOk="0">
                        <a:moveTo>
                          <a:pt x="697059" y="157125"/>
                        </a:moveTo>
                        <a:lnTo>
                          <a:pt x="439644" y="8500"/>
                        </a:lnTo>
                        <a:cubicBezTo>
                          <a:pt x="437651" y="7357"/>
                          <a:pt x="434411" y="7357"/>
                          <a:pt x="432417" y="8500"/>
                        </a:cubicBezTo>
                        <a:lnTo>
                          <a:pt x="4029" y="255841"/>
                        </a:lnTo>
                        <a:lnTo>
                          <a:pt x="1495" y="254367"/>
                        </a:lnTo>
                        <a:cubicBezTo>
                          <a:pt x="-498" y="253224"/>
                          <a:pt x="-498" y="251355"/>
                          <a:pt x="1495" y="250192"/>
                        </a:cubicBezTo>
                        <a:lnTo>
                          <a:pt x="433351" y="856"/>
                        </a:lnTo>
                        <a:cubicBezTo>
                          <a:pt x="435345" y="-285"/>
                          <a:pt x="438585" y="-285"/>
                          <a:pt x="440579" y="856"/>
                        </a:cubicBezTo>
                        <a:lnTo>
                          <a:pt x="700528" y="150935"/>
                        </a:lnTo>
                        <a:cubicBezTo>
                          <a:pt x="702522" y="152078"/>
                          <a:pt x="702522" y="153947"/>
                          <a:pt x="700528" y="155110"/>
                        </a:cubicBezTo>
                        <a:lnTo>
                          <a:pt x="697059" y="157125"/>
                        </a:ln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4" name="Google Shape;444;p6"/>
                <p:cNvGrpSpPr/>
                <p:nvPr/>
              </p:nvGrpSpPr>
              <p:grpSpPr>
                <a:xfrm>
                  <a:off x="2366614" y="5109351"/>
                  <a:ext cx="533750" cy="318362"/>
                  <a:chOff x="2366614" y="5109351"/>
                  <a:chExt cx="533750" cy="318362"/>
                </a:xfrm>
              </p:grpSpPr>
              <p:sp>
                <p:nvSpPr>
                  <p:cNvPr id="445" name="Google Shape;445;p6"/>
                  <p:cNvSpPr/>
                  <p:nvPr/>
                </p:nvSpPr>
                <p:spPr>
                  <a:xfrm>
                    <a:off x="2368546" y="5109351"/>
                    <a:ext cx="531818" cy="3178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818" h="317888" extrusionOk="0">
                        <a:moveTo>
                          <a:pt x="520499" y="450"/>
                        </a:moveTo>
                        <a:cubicBezTo>
                          <a:pt x="521704" y="-256"/>
                          <a:pt x="523365" y="-152"/>
                          <a:pt x="525214" y="907"/>
                        </a:cubicBezTo>
                        <a:cubicBezTo>
                          <a:pt x="528869" y="3026"/>
                          <a:pt x="531819" y="8135"/>
                          <a:pt x="531819" y="12330"/>
                        </a:cubicBezTo>
                        <a:cubicBezTo>
                          <a:pt x="531819" y="14428"/>
                          <a:pt x="531071" y="15882"/>
                          <a:pt x="529887" y="16567"/>
                        </a:cubicBezTo>
                        <a:lnTo>
                          <a:pt x="9388" y="317889"/>
                        </a:lnTo>
                        <a:cubicBezTo>
                          <a:pt x="10572" y="317203"/>
                          <a:pt x="11319" y="315728"/>
                          <a:pt x="11319" y="313651"/>
                        </a:cubicBezTo>
                        <a:cubicBezTo>
                          <a:pt x="11340" y="309456"/>
                          <a:pt x="8370" y="304326"/>
                          <a:pt x="4715" y="302228"/>
                        </a:cubicBezTo>
                        <a:cubicBezTo>
                          <a:pt x="2866" y="301169"/>
                          <a:pt x="1205" y="301065"/>
                          <a:pt x="0" y="301772"/>
                        </a:cubicBezTo>
                        <a:lnTo>
                          <a:pt x="520499" y="450"/>
                        </a:lnTo>
                        <a:close/>
                      </a:path>
                    </a:pathLst>
                  </a:custGeom>
                  <a:solidFill>
                    <a:srgbClr val="878B8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" name="Google Shape;446;p6"/>
                  <p:cNvSpPr/>
                  <p:nvPr/>
                </p:nvSpPr>
                <p:spPr>
                  <a:xfrm>
                    <a:off x="2366614" y="5410688"/>
                    <a:ext cx="13251" cy="1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51" h="17025" extrusionOk="0">
                        <a:moveTo>
                          <a:pt x="6646" y="911"/>
                        </a:moveTo>
                        <a:cubicBezTo>
                          <a:pt x="2991" y="-1207"/>
                          <a:pt x="21" y="496"/>
                          <a:pt x="0" y="4692"/>
                        </a:cubicBezTo>
                        <a:cubicBezTo>
                          <a:pt x="-21" y="8886"/>
                          <a:pt x="2949" y="14017"/>
                          <a:pt x="6605" y="16115"/>
                        </a:cubicBezTo>
                        <a:cubicBezTo>
                          <a:pt x="10260" y="18233"/>
                          <a:pt x="13230" y="16530"/>
                          <a:pt x="13251" y="12334"/>
                        </a:cubicBezTo>
                        <a:cubicBezTo>
                          <a:pt x="13272" y="8139"/>
                          <a:pt x="10281" y="3009"/>
                          <a:pt x="6646" y="911"/>
                        </a:cubicBezTo>
                        <a:close/>
                      </a:path>
                    </a:pathLst>
                  </a:custGeom>
                  <a:solidFill>
                    <a:srgbClr val="787C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47" name="Google Shape;447;p6"/>
                <p:cNvGrpSpPr/>
                <p:nvPr/>
              </p:nvGrpSpPr>
              <p:grpSpPr>
                <a:xfrm>
                  <a:off x="2070756" y="4207343"/>
                  <a:ext cx="1083285" cy="1367441"/>
                  <a:chOff x="2070756" y="4207343"/>
                  <a:chExt cx="1083285" cy="1367441"/>
                </a:xfrm>
              </p:grpSpPr>
              <p:sp>
                <p:nvSpPr>
                  <p:cNvPr id="448" name="Google Shape;448;p6"/>
                  <p:cNvSpPr/>
                  <p:nvPr/>
                </p:nvSpPr>
                <p:spPr>
                  <a:xfrm>
                    <a:off x="2070756" y="4207343"/>
                    <a:ext cx="1082807" cy="13674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2807" h="1367441" extrusionOk="0">
                        <a:moveTo>
                          <a:pt x="10302" y="1359341"/>
                        </a:moveTo>
                        <a:lnTo>
                          <a:pt x="10302" y="636050"/>
                        </a:lnTo>
                        <a:cubicBezTo>
                          <a:pt x="10302" y="627410"/>
                          <a:pt x="17301" y="616361"/>
                          <a:pt x="25941" y="611376"/>
                        </a:cubicBezTo>
                        <a:lnTo>
                          <a:pt x="1071758" y="7571"/>
                        </a:lnTo>
                        <a:cubicBezTo>
                          <a:pt x="1076078" y="5079"/>
                          <a:pt x="1079983" y="4580"/>
                          <a:pt x="1082807" y="5764"/>
                        </a:cubicBezTo>
                        <a:lnTo>
                          <a:pt x="1072568" y="655"/>
                        </a:lnTo>
                        <a:cubicBezTo>
                          <a:pt x="1072547" y="634"/>
                          <a:pt x="1072506" y="634"/>
                          <a:pt x="1072485" y="613"/>
                        </a:cubicBezTo>
                        <a:lnTo>
                          <a:pt x="1072444" y="592"/>
                        </a:lnTo>
                        <a:lnTo>
                          <a:pt x="1072423" y="592"/>
                        </a:lnTo>
                        <a:cubicBezTo>
                          <a:pt x="1069598" y="-571"/>
                          <a:pt x="1065714" y="-52"/>
                          <a:pt x="1061436" y="2420"/>
                        </a:cubicBezTo>
                        <a:lnTo>
                          <a:pt x="15639" y="606225"/>
                        </a:lnTo>
                        <a:cubicBezTo>
                          <a:pt x="6999" y="611210"/>
                          <a:pt x="0" y="622259"/>
                          <a:pt x="0" y="630899"/>
                        </a:cubicBezTo>
                        <a:lnTo>
                          <a:pt x="0" y="1354190"/>
                        </a:lnTo>
                        <a:cubicBezTo>
                          <a:pt x="0" y="1357783"/>
                          <a:pt x="1267" y="1360338"/>
                          <a:pt x="3302" y="1361791"/>
                        </a:cubicBezTo>
                        <a:lnTo>
                          <a:pt x="3240" y="1361854"/>
                        </a:lnTo>
                        <a:lnTo>
                          <a:pt x="3946" y="1362207"/>
                        </a:lnTo>
                        <a:cubicBezTo>
                          <a:pt x="4258" y="1362373"/>
                          <a:pt x="4548" y="1362560"/>
                          <a:pt x="4881" y="1362685"/>
                        </a:cubicBezTo>
                        <a:lnTo>
                          <a:pt x="14289" y="1367441"/>
                        </a:lnTo>
                        <a:lnTo>
                          <a:pt x="14289" y="1367379"/>
                        </a:lnTo>
                        <a:cubicBezTo>
                          <a:pt x="11838" y="1366049"/>
                          <a:pt x="10302" y="1363328"/>
                          <a:pt x="10302" y="1359341"/>
                        </a:cubicBezTo>
                        <a:close/>
                      </a:path>
                    </a:pathLst>
                  </a:custGeom>
                  <a:solidFill>
                    <a:srgbClr val="787C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" name="Google Shape;449;p6"/>
                  <p:cNvSpPr/>
                  <p:nvPr/>
                </p:nvSpPr>
                <p:spPr>
                  <a:xfrm>
                    <a:off x="3153605" y="4213107"/>
                    <a:ext cx="436" cy="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6" h="249" extrusionOk="0">
                        <a:moveTo>
                          <a:pt x="395" y="249"/>
                        </a:moveTo>
                        <a:lnTo>
                          <a:pt x="436" y="208"/>
                        </a:lnTo>
                        <a:lnTo>
                          <a:pt x="0" y="0"/>
                        </a:lnTo>
                        <a:cubicBezTo>
                          <a:pt x="145" y="62"/>
                          <a:pt x="249" y="187"/>
                          <a:pt x="395" y="249"/>
                        </a:cubicBezTo>
                        <a:close/>
                      </a:path>
                    </a:pathLst>
                  </a:custGeom>
                  <a:solidFill>
                    <a:srgbClr val="787C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50" name="Google Shape;450;p6"/>
                <p:cNvSpPr/>
                <p:nvPr/>
              </p:nvSpPr>
              <p:spPr>
                <a:xfrm>
                  <a:off x="2081057" y="4212481"/>
                  <a:ext cx="1077095" cy="1363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095" h="1363239" extrusionOk="0">
                      <a:moveTo>
                        <a:pt x="1061457" y="2433"/>
                      </a:moveTo>
                      <a:lnTo>
                        <a:pt x="15639" y="606238"/>
                      </a:lnTo>
                      <a:cubicBezTo>
                        <a:pt x="6999" y="611222"/>
                        <a:pt x="0" y="622272"/>
                        <a:pt x="0" y="630912"/>
                      </a:cubicBezTo>
                      <a:lnTo>
                        <a:pt x="0" y="1354203"/>
                      </a:lnTo>
                      <a:cubicBezTo>
                        <a:pt x="0" y="1362843"/>
                        <a:pt x="6999" y="1365813"/>
                        <a:pt x="15639" y="1360807"/>
                      </a:cubicBezTo>
                      <a:lnTo>
                        <a:pt x="1061457" y="757002"/>
                      </a:lnTo>
                      <a:cubicBezTo>
                        <a:pt x="1070097" y="752018"/>
                        <a:pt x="1077096" y="740968"/>
                        <a:pt x="1077096" y="732328"/>
                      </a:cubicBezTo>
                      <a:lnTo>
                        <a:pt x="1077096" y="9037"/>
                      </a:lnTo>
                      <a:cubicBezTo>
                        <a:pt x="1077117" y="397"/>
                        <a:pt x="1070117" y="-2573"/>
                        <a:pt x="1061457" y="2433"/>
                      </a:cubicBezTo>
                      <a:close/>
                    </a:path>
                  </a:pathLst>
                </a:custGeom>
                <a:solidFill>
                  <a:srgbClr val="9B9FA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51;p6"/>
                <p:cNvSpPr/>
                <p:nvPr/>
              </p:nvSpPr>
              <p:spPr>
                <a:xfrm>
                  <a:off x="2133105" y="4286880"/>
                  <a:ext cx="972917" cy="1217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917" h="1217413" extrusionOk="0">
                      <a:moveTo>
                        <a:pt x="0" y="1217413"/>
                      </a:moveTo>
                      <a:lnTo>
                        <a:pt x="972917" y="655687"/>
                      </a:lnTo>
                      <a:lnTo>
                        <a:pt x="972917" y="0"/>
                      </a:lnTo>
                      <a:lnTo>
                        <a:pt x="0" y="56172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04003F"/>
                    </a:gs>
                    <a:gs pos="50000">
                      <a:srgbClr val="811F42"/>
                    </a:gs>
                    <a:gs pos="100000">
                      <a:srgbClr val="FF3F45"/>
                    </a:gs>
                  </a:gsLst>
                  <a:lin ang="7748197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2" name="Google Shape;452;p6"/>
              <p:cNvGrpSpPr/>
              <p:nvPr/>
            </p:nvGrpSpPr>
            <p:grpSpPr>
              <a:xfrm>
                <a:off x="2272903" y="4557322"/>
                <a:ext cx="704079" cy="705986"/>
                <a:chOff x="2272903" y="4557322"/>
                <a:chExt cx="704079" cy="705986"/>
              </a:xfrm>
            </p:grpSpPr>
            <p:sp>
              <p:nvSpPr>
                <p:cNvPr id="453" name="Google Shape;453;p6"/>
                <p:cNvSpPr/>
                <p:nvPr/>
              </p:nvSpPr>
              <p:spPr>
                <a:xfrm>
                  <a:off x="2881236" y="4586292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94" y="268"/>
                      </a:moveTo>
                      <a:cubicBezTo>
                        <a:pt x="872" y="912"/>
                        <a:pt x="0" y="2448"/>
                        <a:pt x="0" y="3695"/>
                      </a:cubicBezTo>
                      <a:cubicBezTo>
                        <a:pt x="21" y="4941"/>
                        <a:pt x="872" y="5481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74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54;p6"/>
                <p:cNvSpPr/>
                <p:nvPr/>
              </p:nvSpPr>
              <p:spPr>
                <a:xfrm>
                  <a:off x="2947947" y="4557372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94" y="277"/>
                      </a:moveTo>
                      <a:cubicBezTo>
                        <a:pt x="893" y="901"/>
                        <a:pt x="0" y="2458"/>
                        <a:pt x="0" y="3684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53" y="-367"/>
                        <a:pt x="1994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55;p6"/>
                <p:cNvSpPr/>
                <p:nvPr/>
              </p:nvSpPr>
              <p:spPr>
                <a:xfrm>
                  <a:off x="2939619" y="456218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56;p6"/>
                <p:cNvSpPr/>
                <p:nvPr/>
              </p:nvSpPr>
              <p:spPr>
                <a:xfrm>
                  <a:off x="2889606" y="4591060"/>
                  <a:ext cx="3967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57;p6"/>
                <p:cNvSpPr/>
                <p:nvPr/>
              </p:nvSpPr>
              <p:spPr>
                <a:xfrm>
                  <a:off x="2881278" y="4595867"/>
                  <a:ext cx="3967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1" extrusionOk="0">
                      <a:moveTo>
                        <a:pt x="1973" y="268"/>
                      </a:moveTo>
                      <a:cubicBezTo>
                        <a:pt x="852" y="912"/>
                        <a:pt x="0" y="2448"/>
                        <a:pt x="0" y="3695"/>
                      </a:cubicBezTo>
                      <a:cubicBezTo>
                        <a:pt x="0" y="4941"/>
                        <a:pt x="872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58;p6"/>
                <p:cNvSpPr/>
                <p:nvPr/>
              </p:nvSpPr>
              <p:spPr>
                <a:xfrm>
                  <a:off x="2964646" y="4557322"/>
                  <a:ext cx="3967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4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0" y="4958"/>
                        <a:pt x="914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59;p6"/>
                <p:cNvSpPr/>
                <p:nvPr/>
              </p:nvSpPr>
              <p:spPr>
                <a:xfrm>
                  <a:off x="2956317" y="4562141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58"/>
                        <a:pt x="914" y="5436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60;p6"/>
                <p:cNvSpPr/>
                <p:nvPr/>
              </p:nvSpPr>
              <p:spPr>
                <a:xfrm>
                  <a:off x="2947989" y="4566939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914" y="5435"/>
                        <a:pt x="1994" y="4813"/>
                      </a:cubicBezTo>
                      <a:cubicBezTo>
                        <a:pt x="3074" y="4189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61;p6"/>
                <p:cNvSpPr/>
                <p:nvPr/>
              </p:nvSpPr>
              <p:spPr>
                <a:xfrm>
                  <a:off x="2939639" y="4571754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94" y="268"/>
                      </a:moveTo>
                      <a:cubicBezTo>
                        <a:pt x="872" y="912"/>
                        <a:pt x="0" y="2448"/>
                        <a:pt x="0" y="3695"/>
                      </a:cubicBezTo>
                      <a:cubicBezTo>
                        <a:pt x="0" y="4982"/>
                        <a:pt x="872" y="5481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67" y="143"/>
                        <a:pt x="3074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62;p6"/>
                <p:cNvSpPr/>
                <p:nvPr/>
              </p:nvSpPr>
              <p:spPr>
                <a:xfrm>
                  <a:off x="2931311" y="4576572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74"/>
                      </a:cubicBezTo>
                      <a:cubicBezTo>
                        <a:pt x="0" y="4962"/>
                        <a:pt x="872" y="5440"/>
                        <a:pt x="1994" y="4817"/>
                      </a:cubicBezTo>
                      <a:cubicBezTo>
                        <a:pt x="3074" y="4194"/>
                        <a:pt x="3967" y="2678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6"/>
                <p:cNvSpPr/>
                <p:nvPr/>
              </p:nvSpPr>
              <p:spPr>
                <a:xfrm>
                  <a:off x="2922982" y="4581385"/>
                  <a:ext cx="3925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102" extrusionOk="0">
                      <a:moveTo>
                        <a:pt x="1952" y="274"/>
                      </a:moveTo>
                      <a:cubicBezTo>
                        <a:pt x="872" y="897"/>
                        <a:pt x="0" y="2434"/>
                        <a:pt x="0" y="3680"/>
                      </a:cubicBezTo>
                      <a:cubicBezTo>
                        <a:pt x="0" y="4967"/>
                        <a:pt x="872" y="5466"/>
                        <a:pt x="1952" y="4822"/>
                      </a:cubicBezTo>
                      <a:cubicBezTo>
                        <a:pt x="3053" y="4178"/>
                        <a:pt x="3925" y="2683"/>
                        <a:pt x="3925" y="1395"/>
                      </a:cubicBezTo>
                      <a:cubicBezTo>
                        <a:pt x="3925" y="170"/>
                        <a:pt x="3053" y="-370"/>
                        <a:pt x="1952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6"/>
                <p:cNvSpPr/>
                <p:nvPr/>
              </p:nvSpPr>
              <p:spPr>
                <a:xfrm>
                  <a:off x="2914633" y="4586200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77"/>
                      </a:moveTo>
                      <a:cubicBezTo>
                        <a:pt x="893" y="901"/>
                        <a:pt x="0" y="2458"/>
                        <a:pt x="0" y="3684"/>
                      </a:cubicBezTo>
                      <a:cubicBezTo>
                        <a:pt x="0" y="4971"/>
                        <a:pt x="914" y="5449"/>
                        <a:pt x="1994" y="4826"/>
                      </a:cubicBezTo>
                      <a:cubicBezTo>
                        <a:pt x="3095" y="4182"/>
                        <a:pt x="3967" y="2687"/>
                        <a:pt x="3967" y="1399"/>
                      </a:cubicBezTo>
                      <a:cubicBezTo>
                        <a:pt x="3946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6"/>
                <p:cNvSpPr/>
                <p:nvPr/>
              </p:nvSpPr>
              <p:spPr>
                <a:xfrm>
                  <a:off x="2906284" y="4591002"/>
                  <a:ext cx="3966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2" extrusionOk="0">
                      <a:moveTo>
                        <a:pt x="1994" y="273"/>
                      </a:moveTo>
                      <a:cubicBezTo>
                        <a:pt x="914" y="896"/>
                        <a:pt x="0" y="2454"/>
                        <a:pt x="0" y="3700"/>
                      </a:cubicBezTo>
                      <a:cubicBezTo>
                        <a:pt x="0" y="4967"/>
                        <a:pt x="914" y="5465"/>
                        <a:pt x="1994" y="4822"/>
                      </a:cubicBezTo>
                      <a:cubicBezTo>
                        <a:pt x="3115" y="4178"/>
                        <a:pt x="3967" y="2682"/>
                        <a:pt x="3967" y="1415"/>
                      </a:cubicBezTo>
                      <a:cubicBezTo>
                        <a:pt x="3967" y="169"/>
                        <a:pt x="3095" y="-371"/>
                        <a:pt x="1994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6"/>
                <p:cNvSpPr/>
                <p:nvPr/>
              </p:nvSpPr>
              <p:spPr>
                <a:xfrm>
                  <a:off x="2897976" y="4595816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914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46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6"/>
                <p:cNvSpPr/>
                <p:nvPr/>
              </p:nvSpPr>
              <p:spPr>
                <a:xfrm>
                  <a:off x="2889627" y="4600626"/>
                  <a:ext cx="3967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4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0" y="4958"/>
                        <a:pt x="914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6"/>
                <p:cNvSpPr/>
                <p:nvPr/>
              </p:nvSpPr>
              <p:spPr>
                <a:xfrm>
                  <a:off x="2972995" y="4562079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33"/>
                      </a:cubicBezTo>
                      <a:cubicBezTo>
                        <a:pt x="3115" y="4190"/>
                        <a:pt x="3967" y="2694"/>
                        <a:pt x="3967" y="1406"/>
                      </a:cubicBezTo>
                      <a:cubicBezTo>
                        <a:pt x="3967" y="160"/>
                        <a:pt x="3095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6"/>
                <p:cNvSpPr/>
                <p:nvPr/>
              </p:nvSpPr>
              <p:spPr>
                <a:xfrm>
                  <a:off x="2964666" y="456689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73" y="4833"/>
                      </a:cubicBezTo>
                      <a:cubicBezTo>
                        <a:pt x="3053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0" name="Google Shape;470;p6"/>
                <p:cNvSpPr/>
                <p:nvPr/>
              </p:nvSpPr>
              <p:spPr>
                <a:xfrm>
                  <a:off x="2956338" y="4571712"/>
                  <a:ext cx="3967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1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82"/>
                        <a:pt x="914" y="5460"/>
                        <a:pt x="1994" y="4816"/>
                      </a:cubicBezTo>
                      <a:cubicBezTo>
                        <a:pt x="3074" y="4193"/>
                        <a:pt x="3967" y="2698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1" name="Google Shape;471;p6"/>
                <p:cNvSpPr/>
                <p:nvPr/>
              </p:nvSpPr>
              <p:spPr>
                <a:xfrm>
                  <a:off x="2948009" y="4576514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33"/>
                      </a:cubicBezTo>
                      <a:cubicBezTo>
                        <a:pt x="3074" y="4210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2" name="Google Shape;472;p6"/>
                <p:cNvSpPr/>
                <p:nvPr/>
              </p:nvSpPr>
              <p:spPr>
                <a:xfrm>
                  <a:off x="2939660" y="4581329"/>
                  <a:ext cx="3967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8" extrusionOk="0">
                      <a:moveTo>
                        <a:pt x="1994" y="267"/>
                      </a:moveTo>
                      <a:cubicBezTo>
                        <a:pt x="872" y="911"/>
                        <a:pt x="0" y="2448"/>
                        <a:pt x="0" y="3694"/>
                      </a:cubicBezTo>
                      <a:cubicBezTo>
                        <a:pt x="0" y="4982"/>
                        <a:pt x="872" y="5460"/>
                        <a:pt x="1994" y="4836"/>
                      </a:cubicBezTo>
                      <a:cubicBezTo>
                        <a:pt x="3074" y="4214"/>
                        <a:pt x="3967" y="2697"/>
                        <a:pt x="3967" y="1430"/>
                      </a:cubicBezTo>
                      <a:cubicBezTo>
                        <a:pt x="3988" y="143"/>
                        <a:pt x="3074" y="-356"/>
                        <a:pt x="1994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3" name="Google Shape;473;p6"/>
                <p:cNvSpPr/>
                <p:nvPr/>
              </p:nvSpPr>
              <p:spPr>
                <a:xfrm>
                  <a:off x="2931332" y="4586138"/>
                  <a:ext cx="3966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6" extrusionOk="0">
                      <a:moveTo>
                        <a:pt x="1994" y="277"/>
                      </a:moveTo>
                      <a:cubicBezTo>
                        <a:pt x="872" y="921"/>
                        <a:pt x="0" y="2458"/>
                        <a:pt x="0" y="3704"/>
                      </a:cubicBezTo>
                      <a:cubicBezTo>
                        <a:pt x="0" y="4991"/>
                        <a:pt x="872" y="5490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67" y="152"/>
                        <a:pt x="3074" y="-367"/>
                        <a:pt x="1994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4" name="Google Shape;474;p6"/>
                <p:cNvSpPr/>
                <p:nvPr/>
              </p:nvSpPr>
              <p:spPr>
                <a:xfrm>
                  <a:off x="2923003" y="4590956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52" y="277"/>
                      </a:moveTo>
                      <a:cubicBezTo>
                        <a:pt x="872" y="900"/>
                        <a:pt x="0" y="2437"/>
                        <a:pt x="0" y="3683"/>
                      </a:cubicBezTo>
                      <a:cubicBezTo>
                        <a:pt x="21" y="4971"/>
                        <a:pt x="872" y="5448"/>
                        <a:pt x="1973" y="4846"/>
                      </a:cubicBezTo>
                      <a:cubicBezTo>
                        <a:pt x="3095" y="4202"/>
                        <a:pt x="3946" y="2707"/>
                        <a:pt x="3946" y="1419"/>
                      </a:cubicBezTo>
                      <a:cubicBezTo>
                        <a:pt x="3946" y="152"/>
                        <a:pt x="3074" y="-367"/>
                        <a:pt x="1952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5" name="Google Shape;475;p6"/>
                <p:cNvSpPr/>
                <p:nvPr/>
              </p:nvSpPr>
              <p:spPr>
                <a:xfrm>
                  <a:off x="2914654" y="4595758"/>
                  <a:ext cx="3967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2" extrusionOk="0">
                      <a:moveTo>
                        <a:pt x="1973" y="273"/>
                      </a:moveTo>
                      <a:cubicBezTo>
                        <a:pt x="893" y="917"/>
                        <a:pt x="0" y="2454"/>
                        <a:pt x="0" y="3700"/>
                      </a:cubicBezTo>
                      <a:cubicBezTo>
                        <a:pt x="0" y="4967"/>
                        <a:pt x="914" y="5465"/>
                        <a:pt x="1994" y="4822"/>
                      </a:cubicBezTo>
                      <a:cubicBezTo>
                        <a:pt x="3115" y="4178"/>
                        <a:pt x="3967" y="2682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6" name="Google Shape;476;p6"/>
                <p:cNvSpPr/>
                <p:nvPr/>
              </p:nvSpPr>
              <p:spPr>
                <a:xfrm>
                  <a:off x="2906325" y="4600572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71"/>
                        <a:pt x="914" y="5449"/>
                        <a:pt x="1994" y="4826"/>
                      </a:cubicBezTo>
                      <a:cubicBezTo>
                        <a:pt x="3095" y="4182"/>
                        <a:pt x="3967" y="2687"/>
                        <a:pt x="3967" y="1399"/>
                      </a:cubicBezTo>
                      <a:cubicBezTo>
                        <a:pt x="3967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7" name="Google Shape;477;p6"/>
                <p:cNvSpPr/>
                <p:nvPr/>
              </p:nvSpPr>
              <p:spPr>
                <a:xfrm>
                  <a:off x="2897976" y="4605392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94" y="255"/>
                      </a:moveTo>
                      <a:cubicBezTo>
                        <a:pt x="914" y="878"/>
                        <a:pt x="0" y="2436"/>
                        <a:pt x="0" y="3682"/>
                      </a:cubicBezTo>
                      <a:cubicBezTo>
                        <a:pt x="0" y="4949"/>
                        <a:pt x="914" y="5447"/>
                        <a:pt x="1994" y="4804"/>
                      </a:cubicBezTo>
                      <a:cubicBezTo>
                        <a:pt x="3074" y="4180"/>
                        <a:pt x="3988" y="2664"/>
                        <a:pt x="3967" y="1397"/>
                      </a:cubicBezTo>
                      <a:cubicBezTo>
                        <a:pt x="3988" y="151"/>
                        <a:pt x="3074" y="-347"/>
                        <a:pt x="1994" y="25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8" name="Google Shape;478;p6"/>
                <p:cNvSpPr/>
                <p:nvPr/>
              </p:nvSpPr>
              <p:spPr>
                <a:xfrm>
                  <a:off x="2889668" y="461020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33"/>
                      </a:cubicBezTo>
                      <a:cubicBezTo>
                        <a:pt x="3074" y="4210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9" name="Google Shape;479;p6"/>
                <p:cNvSpPr/>
                <p:nvPr/>
              </p:nvSpPr>
              <p:spPr>
                <a:xfrm>
                  <a:off x="2881340" y="4615016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95"/>
                      </a:cubicBezTo>
                      <a:cubicBezTo>
                        <a:pt x="0" y="4983"/>
                        <a:pt x="872" y="5461"/>
                        <a:pt x="1994" y="4817"/>
                      </a:cubicBezTo>
                      <a:cubicBezTo>
                        <a:pt x="3074" y="4194"/>
                        <a:pt x="3967" y="2678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0" name="Google Shape;480;p6"/>
                <p:cNvSpPr/>
                <p:nvPr/>
              </p:nvSpPr>
              <p:spPr>
                <a:xfrm>
                  <a:off x="2973016" y="457167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1" name="Google Shape;481;p6"/>
                <p:cNvSpPr/>
                <p:nvPr/>
              </p:nvSpPr>
              <p:spPr>
                <a:xfrm>
                  <a:off x="2964708" y="4576503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75"/>
                      </a:moveTo>
                      <a:cubicBezTo>
                        <a:pt x="893" y="898"/>
                        <a:pt x="0" y="2414"/>
                        <a:pt x="0" y="3702"/>
                      </a:cubicBezTo>
                      <a:cubicBezTo>
                        <a:pt x="0" y="4948"/>
                        <a:pt x="914" y="5467"/>
                        <a:pt x="1994" y="4844"/>
                      </a:cubicBezTo>
                      <a:cubicBezTo>
                        <a:pt x="3074" y="4221"/>
                        <a:pt x="3967" y="2663"/>
                        <a:pt x="3967" y="1438"/>
                      </a:cubicBezTo>
                      <a:cubicBezTo>
                        <a:pt x="3946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82;p6"/>
                <p:cNvSpPr/>
                <p:nvPr/>
              </p:nvSpPr>
              <p:spPr>
                <a:xfrm>
                  <a:off x="2956379" y="4581304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31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32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483;p6"/>
                <p:cNvSpPr/>
                <p:nvPr/>
              </p:nvSpPr>
              <p:spPr>
                <a:xfrm>
                  <a:off x="2948051" y="4586113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72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74" y="4227"/>
                        <a:pt x="3967" y="2669"/>
                        <a:pt x="3967" y="1423"/>
                      </a:cubicBezTo>
                      <a:cubicBezTo>
                        <a:pt x="3946" y="135"/>
                        <a:pt x="3032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4;p6"/>
                <p:cNvSpPr/>
                <p:nvPr/>
              </p:nvSpPr>
              <p:spPr>
                <a:xfrm>
                  <a:off x="2939702" y="4590920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78"/>
                      </a:cubicBezTo>
                      <a:cubicBezTo>
                        <a:pt x="0" y="4924"/>
                        <a:pt x="872" y="546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6"/>
                <p:cNvSpPr/>
                <p:nvPr/>
              </p:nvSpPr>
              <p:spPr>
                <a:xfrm>
                  <a:off x="2931352" y="4595739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94" y="271"/>
                      </a:moveTo>
                      <a:cubicBezTo>
                        <a:pt x="872" y="915"/>
                        <a:pt x="0" y="2411"/>
                        <a:pt x="0" y="3698"/>
                      </a:cubicBezTo>
                      <a:cubicBezTo>
                        <a:pt x="21" y="4945"/>
                        <a:pt x="872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88" y="126"/>
                        <a:pt x="3074" y="-352"/>
                        <a:pt x="1994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6"/>
                <p:cNvSpPr/>
                <p:nvPr/>
              </p:nvSpPr>
              <p:spPr>
                <a:xfrm>
                  <a:off x="2923045" y="4600557"/>
                  <a:ext cx="3925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100" extrusionOk="0">
                      <a:moveTo>
                        <a:pt x="1952" y="272"/>
                      </a:moveTo>
                      <a:cubicBezTo>
                        <a:pt x="872" y="895"/>
                        <a:pt x="0" y="2390"/>
                        <a:pt x="0" y="3678"/>
                      </a:cubicBezTo>
                      <a:cubicBezTo>
                        <a:pt x="0" y="4924"/>
                        <a:pt x="872" y="5464"/>
                        <a:pt x="1952" y="4841"/>
                      </a:cubicBezTo>
                      <a:cubicBezTo>
                        <a:pt x="3053" y="4197"/>
                        <a:pt x="3925" y="2660"/>
                        <a:pt x="3925" y="1414"/>
                      </a:cubicBezTo>
                      <a:cubicBezTo>
                        <a:pt x="3925" y="126"/>
                        <a:pt x="3053" y="-352"/>
                        <a:pt x="1952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6"/>
                <p:cNvSpPr/>
                <p:nvPr/>
              </p:nvSpPr>
              <p:spPr>
                <a:xfrm>
                  <a:off x="2914675" y="4605366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81"/>
                      </a:moveTo>
                      <a:cubicBezTo>
                        <a:pt x="893" y="904"/>
                        <a:pt x="0" y="2400"/>
                        <a:pt x="0" y="3687"/>
                      </a:cubicBezTo>
                      <a:cubicBezTo>
                        <a:pt x="0" y="4933"/>
                        <a:pt x="914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6"/>
                <p:cNvSpPr/>
                <p:nvPr/>
              </p:nvSpPr>
              <p:spPr>
                <a:xfrm>
                  <a:off x="2906346" y="4610173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115" y="4197"/>
                        <a:pt x="3967" y="2660"/>
                        <a:pt x="3967" y="1414"/>
                      </a:cubicBezTo>
                      <a:cubicBezTo>
                        <a:pt x="3967" y="126"/>
                        <a:pt x="3095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6"/>
                <p:cNvSpPr/>
                <p:nvPr/>
              </p:nvSpPr>
              <p:spPr>
                <a:xfrm>
                  <a:off x="2897997" y="4614992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94" y="271"/>
                      </a:moveTo>
                      <a:cubicBezTo>
                        <a:pt x="914" y="894"/>
                        <a:pt x="0" y="2410"/>
                        <a:pt x="0" y="3698"/>
                      </a:cubicBezTo>
                      <a:cubicBezTo>
                        <a:pt x="0" y="4944"/>
                        <a:pt x="914" y="5463"/>
                        <a:pt x="1994" y="4840"/>
                      </a:cubicBezTo>
                      <a:cubicBezTo>
                        <a:pt x="3074" y="4217"/>
                        <a:pt x="3967" y="2660"/>
                        <a:pt x="3967" y="1434"/>
                      </a:cubicBezTo>
                      <a:cubicBezTo>
                        <a:pt x="3988" y="126"/>
                        <a:pt x="3095" y="-352"/>
                        <a:pt x="1994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6"/>
                <p:cNvSpPr/>
                <p:nvPr/>
              </p:nvSpPr>
              <p:spPr>
                <a:xfrm>
                  <a:off x="2889668" y="4619810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94" y="272"/>
                      </a:moveTo>
                      <a:cubicBezTo>
                        <a:pt x="914" y="895"/>
                        <a:pt x="0" y="2411"/>
                        <a:pt x="0" y="3678"/>
                      </a:cubicBezTo>
                      <a:cubicBezTo>
                        <a:pt x="0" y="4925"/>
                        <a:pt x="914" y="544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88" y="127"/>
                        <a:pt x="3074" y="-351"/>
                        <a:pt x="1994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91;p6"/>
                <p:cNvSpPr/>
                <p:nvPr/>
              </p:nvSpPr>
              <p:spPr>
                <a:xfrm>
                  <a:off x="2881361" y="4624615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5"/>
                      </a:moveTo>
                      <a:cubicBezTo>
                        <a:pt x="851" y="929"/>
                        <a:pt x="0" y="2424"/>
                        <a:pt x="0" y="3691"/>
                      </a:cubicBezTo>
                      <a:cubicBezTo>
                        <a:pt x="21" y="4937"/>
                        <a:pt x="872" y="5477"/>
                        <a:pt x="1994" y="4833"/>
                      </a:cubicBezTo>
                      <a:cubicBezTo>
                        <a:pt x="3074" y="4211"/>
                        <a:pt x="3967" y="2653"/>
                        <a:pt x="3967" y="1407"/>
                      </a:cubicBezTo>
                      <a:cubicBezTo>
                        <a:pt x="3967" y="119"/>
                        <a:pt x="3053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Google Shape;492;p6"/>
                <p:cNvSpPr/>
                <p:nvPr/>
              </p:nvSpPr>
              <p:spPr>
                <a:xfrm>
                  <a:off x="2956400" y="4590878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20"/>
                      </a:cubicBezTo>
                      <a:cubicBezTo>
                        <a:pt x="3074" y="4198"/>
                        <a:pt x="3967" y="2640"/>
                        <a:pt x="3967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493;p6"/>
                <p:cNvSpPr/>
                <p:nvPr/>
              </p:nvSpPr>
              <p:spPr>
                <a:xfrm>
                  <a:off x="2948072" y="4595698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4"/>
                        <a:pt x="0" y="2410"/>
                        <a:pt x="0" y="3698"/>
                      </a:cubicBezTo>
                      <a:cubicBezTo>
                        <a:pt x="0" y="4944"/>
                        <a:pt x="914" y="5463"/>
                        <a:pt x="1994" y="4840"/>
                      </a:cubicBezTo>
                      <a:cubicBezTo>
                        <a:pt x="3074" y="4217"/>
                        <a:pt x="3967" y="2659"/>
                        <a:pt x="3967" y="1434"/>
                      </a:cubicBezTo>
                      <a:cubicBezTo>
                        <a:pt x="3967" y="126"/>
                        <a:pt x="3032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94;p6"/>
                <p:cNvSpPr/>
                <p:nvPr/>
              </p:nvSpPr>
              <p:spPr>
                <a:xfrm>
                  <a:off x="2939743" y="460049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51" y="916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94" y="4820"/>
                      </a:cubicBezTo>
                      <a:cubicBezTo>
                        <a:pt x="3074" y="4198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95;p6"/>
                <p:cNvSpPr/>
                <p:nvPr/>
              </p:nvSpPr>
              <p:spPr>
                <a:xfrm>
                  <a:off x="2931394" y="4605313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73" y="272"/>
                      </a:moveTo>
                      <a:cubicBezTo>
                        <a:pt x="872" y="916"/>
                        <a:pt x="0" y="2411"/>
                        <a:pt x="0" y="3678"/>
                      </a:cubicBezTo>
                      <a:cubicBezTo>
                        <a:pt x="0" y="4924"/>
                        <a:pt x="872" y="5443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6"/>
                <p:cNvSpPr/>
                <p:nvPr/>
              </p:nvSpPr>
              <p:spPr>
                <a:xfrm>
                  <a:off x="2923065" y="4610131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52" y="272"/>
                      </a:moveTo>
                      <a:cubicBezTo>
                        <a:pt x="872" y="895"/>
                        <a:pt x="0" y="2391"/>
                        <a:pt x="0" y="3678"/>
                      </a:cubicBezTo>
                      <a:cubicBezTo>
                        <a:pt x="21" y="4924"/>
                        <a:pt x="872" y="5444"/>
                        <a:pt x="1973" y="4820"/>
                      </a:cubicBezTo>
                      <a:cubicBezTo>
                        <a:pt x="3074" y="4177"/>
                        <a:pt x="3946" y="2661"/>
                        <a:pt x="3946" y="1393"/>
                      </a:cubicBezTo>
                      <a:cubicBezTo>
                        <a:pt x="3946" y="127"/>
                        <a:pt x="3053" y="-351"/>
                        <a:pt x="1952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6"/>
                <p:cNvSpPr/>
                <p:nvPr/>
              </p:nvSpPr>
              <p:spPr>
                <a:xfrm>
                  <a:off x="2914716" y="4614941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72" y="904"/>
                        <a:pt x="0" y="2420"/>
                        <a:pt x="0" y="3687"/>
                      </a:cubicBezTo>
                      <a:cubicBezTo>
                        <a:pt x="0" y="4933"/>
                        <a:pt x="914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46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6"/>
                <p:cNvSpPr/>
                <p:nvPr/>
              </p:nvSpPr>
              <p:spPr>
                <a:xfrm>
                  <a:off x="2906367" y="4619756"/>
                  <a:ext cx="3967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7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711"/>
                      </a:cubicBezTo>
                      <a:cubicBezTo>
                        <a:pt x="0" y="4958"/>
                        <a:pt x="914" y="5477"/>
                        <a:pt x="1994" y="4854"/>
                      </a:cubicBezTo>
                      <a:cubicBezTo>
                        <a:pt x="3115" y="4210"/>
                        <a:pt x="3967" y="2673"/>
                        <a:pt x="3967" y="1427"/>
                      </a:cubicBezTo>
                      <a:cubicBezTo>
                        <a:pt x="3967" y="118"/>
                        <a:pt x="3095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6"/>
                <p:cNvSpPr/>
                <p:nvPr/>
              </p:nvSpPr>
              <p:spPr>
                <a:xfrm>
                  <a:off x="2898059" y="4624566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3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46" y="127"/>
                        <a:pt x="3032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6"/>
                <p:cNvSpPr/>
                <p:nvPr/>
              </p:nvSpPr>
              <p:spPr>
                <a:xfrm>
                  <a:off x="2889710" y="4629384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94" y="272"/>
                      </a:moveTo>
                      <a:cubicBezTo>
                        <a:pt x="914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94" y="4820"/>
                      </a:cubicBezTo>
                      <a:cubicBezTo>
                        <a:pt x="3074" y="4197"/>
                        <a:pt x="3967" y="2640"/>
                        <a:pt x="3967" y="1393"/>
                      </a:cubicBezTo>
                      <a:cubicBezTo>
                        <a:pt x="3967" y="127"/>
                        <a:pt x="3074" y="-351"/>
                        <a:pt x="1994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6"/>
                <p:cNvSpPr/>
                <p:nvPr/>
              </p:nvSpPr>
              <p:spPr>
                <a:xfrm>
                  <a:off x="2881381" y="4634183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94" y="271"/>
                      </a:moveTo>
                      <a:cubicBezTo>
                        <a:pt x="872" y="915"/>
                        <a:pt x="0" y="2411"/>
                        <a:pt x="0" y="3698"/>
                      </a:cubicBezTo>
                      <a:cubicBezTo>
                        <a:pt x="0" y="4945"/>
                        <a:pt x="893" y="5485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94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6"/>
                <p:cNvSpPr/>
                <p:nvPr/>
              </p:nvSpPr>
              <p:spPr>
                <a:xfrm>
                  <a:off x="2831161" y="4586455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893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6"/>
                <p:cNvSpPr/>
                <p:nvPr/>
              </p:nvSpPr>
              <p:spPr>
                <a:xfrm>
                  <a:off x="2822812" y="4591260"/>
                  <a:ext cx="394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0" extrusionOk="0">
                      <a:moveTo>
                        <a:pt x="1973" y="284"/>
                      </a:moveTo>
                      <a:cubicBezTo>
                        <a:pt x="872" y="928"/>
                        <a:pt x="0" y="2424"/>
                        <a:pt x="0" y="3711"/>
                      </a:cubicBezTo>
                      <a:cubicBezTo>
                        <a:pt x="0" y="4958"/>
                        <a:pt x="872" y="5477"/>
                        <a:pt x="1973" y="4833"/>
                      </a:cubicBezTo>
                      <a:cubicBezTo>
                        <a:pt x="3053" y="4210"/>
                        <a:pt x="3946" y="2652"/>
                        <a:pt x="3946" y="1427"/>
                      </a:cubicBezTo>
                      <a:cubicBezTo>
                        <a:pt x="3967" y="118"/>
                        <a:pt x="3074" y="-359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6"/>
                <p:cNvSpPr/>
                <p:nvPr/>
              </p:nvSpPr>
              <p:spPr>
                <a:xfrm>
                  <a:off x="2814484" y="4596071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71"/>
                      </a:moveTo>
                      <a:cubicBezTo>
                        <a:pt x="851" y="915"/>
                        <a:pt x="0" y="2410"/>
                        <a:pt x="0" y="3698"/>
                      </a:cubicBezTo>
                      <a:cubicBezTo>
                        <a:pt x="0" y="4944"/>
                        <a:pt x="872" y="5484"/>
                        <a:pt x="1973" y="4840"/>
                      </a:cubicBezTo>
                      <a:cubicBezTo>
                        <a:pt x="3053" y="4217"/>
                        <a:pt x="3946" y="2680"/>
                        <a:pt x="3946" y="143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6"/>
                <p:cNvSpPr/>
                <p:nvPr/>
              </p:nvSpPr>
              <p:spPr>
                <a:xfrm>
                  <a:off x="2831182" y="4596016"/>
                  <a:ext cx="3967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6" extrusionOk="0">
                      <a:moveTo>
                        <a:pt x="1973" y="284"/>
                      </a:moveTo>
                      <a:cubicBezTo>
                        <a:pt x="893" y="908"/>
                        <a:pt x="0" y="2424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88" y="2652"/>
                        <a:pt x="3967" y="1427"/>
                      </a:cubicBezTo>
                      <a:cubicBezTo>
                        <a:pt x="3946" y="118"/>
                        <a:pt x="3053" y="-359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6"/>
                <p:cNvSpPr/>
                <p:nvPr/>
              </p:nvSpPr>
              <p:spPr>
                <a:xfrm>
                  <a:off x="2822853" y="4600827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2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85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6"/>
                <p:cNvSpPr/>
                <p:nvPr/>
              </p:nvSpPr>
              <p:spPr>
                <a:xfrm>
                  <a:off x="2814504" y="4605632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85"/>
                      </a:moveTo>
                      <a:cubicBezTo>
                        <a:pt x="872" y="929"/>
                        <a:pt x="0" y="2424"/>
                        <a:pt x="0" y="3691"/>
                      </a:cubicBezTo>
                      <a:cubicBezTo>
                        <a:pt x="0" y="4937"/>
                        <a:pt x="872" y="5457"/>
                        <a:pt x="1973" y="4834"/>
                      </a:cubicBezTo>
                      <a:cubicBezTo>
                        <a:pt x="3053" y="4210"/>
                        <a:pt x="3946" y="2653"/>
                        <a:pt x="3946" y="1407"/>
                      </a:cubicBezTo>
                      <a:cubicBezTo>
                        <a:pt x="3967" y="119"/>
                        <a:pt x="3074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6"/>
                <p:cNvSpPr/>
                <p:nvPr/>
              </p:nvSpPr>
              <p:spPr>
                <a:xfrm>
                  <a:off x="2822874" y="4610405"/>
                  <a:ext cx="3967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9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75"/>
                      </a:cubicBezTo>
                      <a:cubicBezTo>
                        <a:pt x="0" y="4921"/>
                        <a:pt x="872" y="5461"/>
                        <a:pt x="1994" y="4817"/>
                      </a:cubicBezTo>
                      <a:cubicBezTo>
                        <a:pt x="3074" y="4194"/>
                        <a:pt x="3988" y="2636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6"/>
                <p:cNvSpPr/>
                <p:nvPr/>
              </p:nvSpPr>
              <p:spPr>
                <a:xfrm>
                  <a:off x="2814546" y="4615207"/>
                  <a:ext cx="3967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9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13"/>
                      </a:cubicBezTo>
                      <a:cubicBezTo>
                        <a:pt x="3074" y="4189"/>
                        <a:pt x="3967" y="2632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6"/>
                <p:cNvSpPr/>
                <p:nvPr/>
              </p:nvSpPr>
              <p:spPr>
                <a:xfrm>
                  <a:off x="2872908" y="459110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55"/>
                      </a:moveTo>
                      <a:cubicBezTo>
                        <a:pt x="851" y="899"/>
                        <a:pt x="0" y="2436"/>
                        <a:pt x="0" y="3682"/>
                      </a:cubicBezTo>
                      <a:cubicBezTo>
                        <a:pt x="0" y="4928"/>
                        <a:pt x="872" y="5468"/>
                        <a:pt x="1994" y="4824"/>
                      </a:cubicBezTo>
                      <a:cubicBezTo>
                        <a:pt x="3074" y="4201"/>
                        <a:pt x="3967" y="2643"/>
                        <a:pt x="3967" y="1397"/>
                      </a:cubicBezTo>
                      <a:cubicBezTo>
                        <a:pt x="3967" y="151"/>
                        <a:pt x="3074" y="-347"/>
                        <a:pt x="1973" y="25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1" name="Google Shape;511;p6"/>
                <p:cNvSpPr/>
                <p:nvPr/>
              </p:nvSpPr>
              <p:spPr>
                <a:xfrm>
                  <a:off x="2864558" y="4595924"/>
                  <a:ext cx="394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8" extrusionOk="0">
                      <a:moveTo>
                        <a:pt x="1973" y="273"/>
                      </a:moveTo>
                      <a:cubicBezTo>
                        <a:pt x="872" y="896"/>
                        <a:pt x="0" y="2454"/>
                        <a:pt x="0" y="3700"/>
                      </a:cubicBezTo>
                      <a:cubicBezTo>
                        <a:pt x="0" y="4946"/>
                        <a:pt x="914" y="5465"/>
                        <a:pt x="2015" y="4822"/>
                      </a:cubicBezTo>
                      <a:cubicBezTo>
                        <a:pt x="3095" y="4198"/>
                        <a:pt x="3967" y="2662"/>
                        <a:pt x="3946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2" name="Google Shape;512;p6"/>
                <p:cNvSpPr/>
                <p:nvPr/>
              </p:nvSpPr>
              <p:spPr>
                <a:xfrm>
                  <a:off x="2831244" y="4615165"/>
                  <a:ext cx="3966" cy="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6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21" y="4917"/>
                        <a:pt x="914" y="5436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46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3" name="Google Shape;513;p6"/>
                <p:cNvSpPr/>
                <p:nvPr/>
              </p:nvSpPr>
              <p:spPr>
                <a:xfrm>
                  <a:off x="2822895" y="4619984"/>
                  <a:ext cx="3967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9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12"/>
                      </a:cubicBezTo>
                      <a:cubicBezTo>
                        <a:pt x="3074" y="4190"/>
                        <a:pt x="3967" y="2632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4" name="Google Shape;514;p6"/>
                <p:cNvSpPr/>
                <p:nvPr/>
              </p:nvSpPr>
              <p:spPr>
                <a:xfrm>
                  <a:off x="2814567" y="4624782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77"/>
                        <a:pt x="1973" y="4833"/>
                      </a:cubicBezTo>
                      <a:cubicBezTo>
                        <a:pt x="3053" y="4210"/>
                        <a:pt x="3967" y="2652"/>
                        <a:pt x="3946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5" name="Google Shape;515;p6"/>
                <p:cNvSpPr/>
                <p:nvPr/>
              </p:nvSpPr>
              <p:spPr>
                <a:xfrm>
                  <a:off x="2872949" y="4600668"/>
                  <a:ext cx="396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6" extrusionOk="0">
                      <a:moveTo>
                        <a:pt x="1973" y="264"/>
                      </a:moveTo>
                      <a:cubicBezTo>
                        <a:pt x="852" y="908"/>
                        <a:pt x="-20" y="2445"/>
                        <a:pt x="0" y="3691"/>
                      </a:cubicBezTo>
                      <a:cubicBezTo>
                        <a:pt x="0" y="4937"/>
                        <a:pt x="873" y="5477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6" name="Google Shape;516;p6"/>
                <p:cNvSpPr/>
                <p:nvPr/>
              </p:nvSpPr>
              <p:spPr>
                <a:xfrm>
                  <a:off x="2864579" y="4605494"/>
                  <a:ext cx="394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6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21" y="4951"/>
                        <a:pt x="914" y="5449"/>
                        <a:pt x="2015" y="4805"/>
                      </a:cubicBezTo>
                      <a:cubicBezTo>
                        <a:pt x="3095" y="4182"/>
                        <a:pt x="3946" y="2645"/>
                        <a:pt x="3946" y="1399"/>
                      </a:cubicBezTo>
                      <a:cubicBezTo>
                        <a:pt x="3967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7" name="Google Shape;517;p6"/>
                <p:cNvSpPr/>
                <p:nvPr/>
              </p:nvSpPr>
              <p:spPr>
                <a:xfrm>
                  <a:off x="2856251" y="4610313"/>
                  <a:ext cx="3967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2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893" y="5469"/>
                        <a:pt x="1994" y="4825"/>
                      </a:cubicBezTo>
                      <a:cubicBezTo>
                        <a:pt x="3115" y="4181"/>
                        <a:pt x="3967" y="2644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8" name="Google Shape;518;p6"/>
                <p:cNvSpPr/>
                <p:nvPr/>
              </p:nvSpPr>
              <p:spPr>
                <a:xfrm>
                  <a:off x="2847922" y="4615110"/>
                  <a:ext cx="3967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4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1"/>
                        <a:pt x="914" y="5449"/>
                        <a:pt x="1994" y="4826"/>
                      </a:cubicBezTo>
                      <a:cubicBezTo>
                        <a:pt x="3115" y="4182"/>
                        <a:pt x="3967" y="2645"/>
                        <a:pt x="3967" y="1399"/>
                      </a:cubicBezTo>
                      <a:cubicBezTo>
                        <a:pt x="3967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9" name="Google Shape;519;p6"/>
                <p:cNvSpPr/>
                <p:nvPr/>
              </p:nvSpPr>
              <p:spPr>
                <a:xfrm>
                  <a:off x="2831265" y="4624740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36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6"/>
                <p:cNvSpPr/>
                <p:nvPr/>
              </p:nvSpPr>
              <p:spPr>
                <a:xfrm>
                  <a:off x="2822937" y="4629558"/>
                  <a:ext cx="394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0" extrusionOk="0">
                      <a:moveTo>
                        <a:pt x="1973" y="265"/>
                      </a:moveTo>
                      <a:cubicBezTo>
                        <a:pt x="851" y="908"/>
                        <a:pt x="0" y="2445"/>
                        <a:pt x="0" y="3692"/>
                      </a:cubicBezTo>
                      <a:cubicBezTo>
                        <a:pt x="0" y="4938"/>
                        <a:pt x="872" y="5457"/>
                        <a:pt x="1973" y="4813"/>
                      </a:cubicBezTo>
                      <a:cubicBezTo>
                        <a:pt x="3053" y="4190"/>
                        <a:pt x="3946" y="2632"/>
                        <a:pt x="3946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6"/>
                <p:cNvSpPr/>
                <p:nvPr/>
              </p:nvSpPr>
              <p:spPr>
                <a:xfrm>
                  <a:off x="2814608" y="4634373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95"/>
                      </a:cubicBezTo>
                      <a:cubicBezTo>
                        <a:pt x="0" y="4941"/>
                        <a:pt x="872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6"/>
                <p:cNvSpPr/>
                <p:nvPr/>
              </p:nvSpPr>
              <p:spPr>
                <a:xfrm>
                  <a:off x="2872970" y="4610243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13"/>
                      </a:cubicBezTo>
                      <a:cubicBezTo>
                        <a:pt x="3074" y="4189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3" name="Google Shape;523;p6"/>
                <p:cNvSpPr/>
                <p:nvPr/>
              </p:nvSpPr>
              <p:spPr>
                <a:xfrm>
                  <a:off x="2864621" y="4615073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2015" y="4822"/>
                      </a:cubicBezTo>
                      <a:cubicBezTo>
                        <a:pt x="3095" y="4199"/>
                        <a:pt x="3967" y="2703"/>
                        <a:pt x="3967" y="1415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Google Shape;524;p6"/>
                <p:cNvSpPr/>
                <p:nvPr/>
              </p:nvSpPr>
              <p:spPr>
                <a:xfrm>
                  <a:off x="2856292" y="4619880"/>
                  <a:ext cx="396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5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21" y="4979"/>
                        <a:pt x="914" y="5435"/>
                        <a:pt x="1994" y="4833"/>
                      </a:cubicBezTo>
                      <a:cubicBezTo>
                        <a:pt x="3095" y="4189"/>
                        <a:pt x="3967" y="2694"/>
                        <a:pt x="3967" y="1406"/>
                      </a:cubicBezTo>
                      <a:cubicBezTo>
                        <a:pt x="3946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5" name="Google Shape;525;p6"/>
                <p:cNvSpPr/>
                <p:nvPr/>
              </p:nvSpPr>
              <p:spPr>
                <a:xfrm>
                  <a:off x="2847964" y="4624688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74"/>
                      </a:moveTo>
                      <a:cubicBezTo>
                        <a:pt x="872" y="897"/>
                        <a:pt x="0" y="2434"/>
                        <a:pt x="0" y="3680"/>
                      </a:cubicBezTo>
                      <a:cubicBezTo>
                        <a:pt x="0" y="4968"/>
                        <a:pt x="914" y="5446"/>
                        <a:pt x="1994" y="4802"/>
                      </a:cubicBezTo>
                      <a:cubicBezTo>
                        <a:pt x="3095" y="4158"/>
                        <a:pt x="3967" y="2662"/>
                        <a:pt x="3967" y="1375"/>
                      </a:cubicBezTo>
                      <a:cubicBezTo>
                        <a:pt x="3946" y="170"/>
                        <a:pt x="3074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6" name="Google Shape;526;p6"/>
                <p:cNvSpPr/>
                <p:nvPr/>
              </p:nvSpPr>
              <p:spPr>
                <a:xfrm>
                  <a:off x="2839614" y="4629504"/>
                  <a:ext cx="3967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914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67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6"/>
                <p:cNvSpPr/>
                <p:nvPr/>
              </p:nvSpPr>
              <p:spPr>
                <a:xfrm>
                  <a:off x="2822957" y="4639128"/>
                  <a:ext cx="3966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1" extrusionOk="0">
                      <a:moveTo>
                        <a:pt x="1973" y="269"/>
                      </a:moveTo>
                      <a:cubicBezTo>
                        <a:pt x="851" y="913"/>
                        <a:pt x="0" y="2450"/>
                        <a:pt x="0" y="3675"/>
                      </a:cubicBezTo>
                      <a:cubicBezTo>
                        <a:pt x="0" y="4963"/>
                        <a:pt x="872" y="5440"/>
                        <a:pt x="1994" y="4797"/>
                      </a:cubicBezTo>
                      <a:cubicBezTo>
                        <a:pt x="3074" y="4173"/>
                        <a:pt x="3967" y="2678"/>
                        <a:pt x="3967" y="1370"/>
                      </a:cubicBezTo>
                      <a:cubicBezTo>
                        <a:pt x="3967" y="144"/>
                        <a:pt x="3053" y="-354"/>
                        <a:pt x="1973" y="26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6"/>
                <p:cNvSpPr/>
                <p:nvPr/>
              </p:nvSpPr>
              <p:spPr>
                <a:xfrm>
                  <a:off x="2814629" y="4643931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58"/>
                        <a:pt x="872" y="5456"/>
                        <a:pt x="1973" y="4812"/>
                      </a:cubicBezTo>
                      <a:cubicBezTo>
                        <a:pt x="3053" y="4189"/>
                        <a:pt x="3946" y="2673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6"/>
                <p:cNvSpPr/>
                <p:nvPr/>
              </p:nvSpPr>
              <p:spPr>
                <a:xfrm>
                  <a:off x="2873011" y="4619817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71"/>
                      </a:cubicBezTo>
                      <a:cubicBezTo>
                        <a:pt x="0" y="4958"/>
                        <a:pt x="872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6"/>
                <p:cNvSpPr/>
                <p:nvPr/>
              </p:nvSpPr>
              <p:spPr>
                <a:xfrm>
                  <a:off x="2864621" y="4624644"/>
                  <a:ext cx="3967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0" extrusionOk="0">
                      <a:moveTo>
                        <a:pt x="1994" y="277"/>
                      </a:moveTo>
                      <a:cubicBezTo>
                        <a:pt x="914" y="900"/>
                        <a:pt x="0" y="2458"/>
                        <a:pt x="0" y="3684"/>
                      </a:cubicBezTo>
                      <a:cubicBezTo>
                        <a:pt x="0" y="4971"/>
                        <a:pt x="914" y="5449"/>
                        <a:pt x="2015" y="4805"/>
                      </a:cubicBezTo>
                      <a:cubicBezTo>
                        <a:pt x="3095" y="4182"/>
                        <a:pt x="3967" y="2687"/>
                        <a:pt x="3967" y="1399"/>
                      </a:cubicBezTo>
                      <a:cubicBezTo>
                        <a:pt x="3988" y="153"/>
                        <a:pt x="3115" y="-367"/>
                        <a:pt x="1994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6"/>
                <p:cNvSpPr/>
                <p:nvPr/>
              </p:nvSpPr>
              <p:spPr>
                <a:xfrm>
                  <a:off x="2856313" y="4629445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5"/>
                        <a:pt x="1994" y="4822"/>
                      </a:cubicBezTo>
                      <a:cubicBezTo>
                        <a:pt x="3115" y="4178"/>
                        <a:pt x="3967" y="2703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6"/>
                <p:cNvSpPr/>
                <p:nvPr/>
              </p:nvSpPr>
              <p:spPr>
                <a:xfrm>
                  <a:off x="2847984" y="4634260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21" y="4992"/>
                        <a:pt x="914" y="5469"/>
                        <a:pt x="1994" y="4846"/>
                      </a:cubicBezTo>
                      <a:cubicBezTo>
                        <a:pt x="3095" y="4202"/>
                        <a:pt x="3967" y="2707"/>
                        <a:pt x="3967" y="1419"/>
                      </a:cubicBezTo>
                      <a:cubicBezTo>
                        <a:pt x="3946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6"/>
                <p:cNvSpPr/>
                <p:nvPr/>
              </p:nvSpPr>
              <p:spPr>
                <a:xfrm>
                  <a:off x="2839656" y="4639080"/>
                  <a:ext cx="3966" cy="5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1" extrusionOk="0">
                      <a:moveTo>
                        <a:pt x="1973" y="255"/>
                      </a:moveTo>
                      <a:cubicBezTo>
                        <a:pt x="893" y="878"/>
                        <a:pt x="0" y="2436"/>
                        <a:pt x="0" y="3682"/>
                      </a:cubicBezTo>
                      <a:cubicBezTo>
                        <a:pt x="0" y="4949"/>
                        <a:pt x="893" y="5447"/>
                        <a:pt x="1994" y="4824"/>
                      </a:cubicBezTo>
                      <a:cubicBezTo>
                        <a:pt x="3074" y="4201"/>
                        <a:pt x="3967" y="2685"/>
                        <a:pt x="3967" y="1397"/>
                      </a:cubicBezTo>
                      <a:cubicBezTo>
                        <a:pt x="3946" y="151"/>
                        <a:pt x="3053" y="-347"/>
                        <a:pt x="1973" y="25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6"/>
                <p:cNvSpPr/>
                <p:nvPr/>
              </p:nvSpPr>
              <p:spPr>
                <a:xfrm>
                  <a:off x="2831327" y="4643889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6"/>
                <p:cNvSpPr/>
                <p:nvPr/>
              </p:nvSpPr>
              <p:spPr>
                <a:xfrm>
                  <a:off x="2822999" y="4648704"/>
                  <a:ext cx="3967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8" extrusionOk="0">
                      <a:moveTo>
                        <a:pt x="1973" y="268"/>
                      </a:moveTo>
                      <a:cubicBezTo>
                        <a:pt x="852" y="912"/>
                        <a:pt x="-20" y="2449"/>
                        <a:pt x="0" y="3695"/>
                      </a:cubicBezTo>
                      <a:cubicBezTo>
                        <a:pt x="0" y="4982"/>
                        <a:pt x="873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47" y="143"/>
                        <a:pt x="305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6"/>
                <p:cNvSpPr/>
                <p:nvPr/>
              </p:nvSpPr>
              <p:spPr>
                <a:xfrm>
                  <a:off x="2814650" y="4653513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7"/>
                      </a:moveTo>
                      <a:cubicBezTo>
                        <a:pt x="851" y="921"/>
                        <a:pt x="0" y="2437"/>
                        <a:pt x="0" y="3684"/>
                      </a:cubicBezTo>
                      <a:cubicBezTo>
                        <a:pt x="0" y="4971"/>
                        <a:pt x="872" y="5470"/>
                        <a:pt x="1994" y="4826"/>
                      </a:cubicBezTo>
                      <a:cubicBezTo>
                        <a:pt x="3074" y="4203"/>
                        <a:pt x="3967" y="2687"/>
                        <a:pt x="3967" y="1399"/>
                      </a:cubicBezTo>
                      <a:cubicBezTo>
                        <a:pt x="3967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6"/>
                <p:cNvSpPr/>
                <p:nvPr/>
              </p:nvSpPr>
              <p:spPr>
                <a:xfrm>
                  <a:off x="2873032" y="462942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51" y="915"/>
                        <a:pt x="0" y="2410"/>
                        <a:pt x="0" y="3698"/>
                      </a:cubicBezTo>
                      <a:cubicBezTo>
                        <a:pt x="0" y="4944"/>
                        <a:pt x="872" y="5463"/>
                        <a:pt x="1994" y="4840"/>
                      </a:cubicBezTo>
                      <a:cubicBezTo>
                        <a:pt x="3074" y="4217"/>
                        <a:pt x="3967" y="2659"/>
                        <a:pt x="3967" y="143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6"/>
                <p:cNvSpPr/>
                <p:nvPr/>
              </p:nvSpPr>
              <p:spPr>
                <a:xfrm>
                  <a:off x="2864683" y="4634243"/>
                  <a:ext cx="3946" cy="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9" extrusionOk="0">
                      <a:moveTo>
                        <a:pt x="1973" y="294"/>
                      </a:moveTo>
                      <a:cubicBezTo>
                        <a:pt x="893" y="917"/>
                        <a:pt x="0" y="2434"/>
                        <a:pt x="0" y="3701"/>
                      </a:cubicBezTo>
                      <a:cubicBezTo>
                        <a:pt x="0" y="4947"/>
                        <a:pt x="914" y="5466"/>
                        <a:pt x="2015" y="4822"/>
                      </a:cubicBezTo>
                      <a:cubicBezTo>
                        <a:pt x="3095" y="4199"/>
                        <a:pt x="3946" y="2662"/>
                        <a:pt x="3946" y="1416"/>
                      </a:cubicBezTo>
                      <a:cubicBezTo>
                        <a:pt x="3946" y="128"/>
                        <a:pt x="3074" y="-370"/>
                        <a:pt x="1973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6"/>
                <p:cNvSpPr/>
                <p:nvPr/>
              </p:nvSpPr>
              <p:spPr>
                <a:xfrm>
                  <a:off x="2856313" y="4639054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94" y="281"/>
                      </a:moveTo>
                      <a:cubicBezTo>
                        <a:pt x="914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88" y="135"/>
                        <a:pt x="3115" y="-363"/>
                        <a:pt x="1994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6"/>
                <p:cNvSpPr/>
                <p:nvPr/>
              </p:nvSpPr>
              <p:spPr>
                <a:xfrm>
                  <a:off x="2848005" y="4643855"/>
                  <a:ext cx="3966" cy="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3" extrusionOk="0">
                      <a:moveTo>
                        <a:pt x="1973" y="277"/>
                      </a:moveTo>
                      <a:cubicBezTo>
                        <a:pt x="893" y="900"/>
                        <a:pt x="0" y="2417"/>
                        <a:pt x="0" y="3704"/>
                      </a:cubicBezTo>
                      <a:cubicBezTo>
                        <a:pt x="21" y="4951"/>
                        <a:pt x="914" y="5470"/>
                        <a:pt x="1994" y="4826"/>
                      </a:cubicBezTo>
                      <a:cubicBezTo>
                        <a:pt x="3115" y="4182"/>
                        <a:pt x="3967" y="2645"/>
                        <a:pt x="3967" y="1399"/>
                      </a:cubicBezTo>
                      <a:cubicBezTo>
                        <a:pt x="3967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6"/>
                <p:cNvSpPr/>
                <p:nvPr/>
              </p:nvSpPr>
              <p:spPr>
                <a:xfrm>
                  <a:off x="2839677" y="4648679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21" y="4924"/>
                        <a:pt x="914" y="5443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6"/>
                <p:cNvSpPr/>
                <p:nvPr/>
              </p:nvSpPr>
              <p:spPr>
                <a:xfrm>
                  <a:off x="2831348" y="4653498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72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20"/>
                      </a:cubicBezTo>
                      <a:cubicBezTo>
                        <a:pt x="3074" y="4197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6"/>
                <p:cNvSpPr/>
                <p:nvPr/>
              </p:nvSpPr>
              <p:spPr>
                <a:xfrm>
                  <a:off x="2823020" y="4658295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78"/>
                      </a:cubicBezTo>
                      <a:cubicBezTo>
                        <a:pt x="0" y="4924"/>
                        <a:pt x="872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2814691" y="4663114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72"/>
                      </a:moveTo>
                      <a:cubicBezTo>
                        <a:pt x="852" y="915"/>
                        <a:pt x="-20" y="2411"/>
                        <a:pt x="0" y="3678"/>
                      </a:cubicBezTo>
                      <a:cubicBezTo>
                        <a:pt x="0" y="4924"/>
                        <a:pt x="873" y="5464"/>
                        <a:pt x="1994" y="4820"/>
                      </a:cubicBezTo>
                      <a:cubicBezTo>
                        <a:pt x="3074" y="4197"/>
                        <a:pt x="3967" y="2639"/>
                        <a:pt x="3967" y="1414"/>
                      </a:cubicBezTo>
                      <a:cubicBezTo>
                        <a:pt x="3947" y="126"/>
                        <a:pt x="305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2873053" y="4639001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2"/>
                      </a:moveTo>
                      <a:cubicBezTo>
                        <a:pt x="851" y="915"/>
                        <a:pt x="0" y="2411"/>
                        <a:pt x="0" y="3698"/>
                      </a:cubicBezTo>
                      <a:cubicBezTo>
                        <a:pt x="21" y="4945"/>
                        <a:pt x="872" y="548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2864704" y="4643810"/>
                  <a:ext cx="3946" cy="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9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708"/>
                      </a:cubicBezTo>
                      <a:cubicBezTo>
                        <a:pt x="0" y="4954"/>
                        <a:pt x="914" y="5474"/>
                        <a:pt x="2015" y="4809"/>
                      </a:cubicBezTo>
                      <a:cubicBezTo>
                        <a:pt x="3095" y="4186"/>
                        <a:pt x="3946" y="2649"/>
                        <a:pt x="3946" y="1403"/>
                      </a:cubicBezTo>
                      <a:cubicBezTo>
                        <a:pt x="3946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2856354" y="4648629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94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94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6"/>
                <p:cNvSpPr/>
                <p:nvPr/>
              </p:nvSpPr>
              <p:spPr>
                <a:xfrm>
                  <a:off x="2848026" y="4653434"/>
                  <a:ext cx="3946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26" extrusionOk="0">
                      <a:moveTo>
                        <a:pt x="1973" y="294"/>
                      </a:moveTo>
                      <a:cubicBezTo>
                        <a:pt x="893" y="917"/>
                        <a:pt x="0" y="2433"/>
                        <a:pt x="0" y="3721"/>
                      </a:cubicBezTo>
                      <a:cubicBezTo>
                        <a:pt x="0" y="4967"/>
                        <a:pt x="893" y="5486"/>
                        <a:pt x="1973" y="4863"/>
                      </a:cubicBezTo>
                      <a:cubicBezTo>
                        <a:pt x="3095" y="4219"/>
                        <a:pt x="3946" y="2682"/>
                        <a:pt x="3946" y="1436"/>
                      </a:cubicBezTo>
                      <a:cubicBezTo>
                        <a:pt x="3967" y="128"/>
                        <a:pt x="3095" y="-371"/>
                        <a:pt x="1973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6"/>
                <p:cNvSpPr/>
                <p:nvPr/>
              </p:nvSpPr>
              <p:spPr>
                <a:xfrm>
                  <a:off x="2839697" y="4658254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893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2831369" y="4663059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691"/>
                      </a:cubicBezTo>
                      <a:cubicBezTo>
                        <a:pt x="0" y="4937"/>
                        <a:pt x="914" y="5457"/>
                        <a:pt x="1994" y="4833"/>
                      </a:cubicBezTo>
                      <a:cubicBezTo>
                        <a:pt x="3074" y="4211"/>
                        <a:pt x="3967" y="2653"/>
                        <a:pt x="3967" y="1407"/>
                      </a:cubicBezTo>
                      <a:cubicBezTo>
                        <a:pt x="3967" y="119"/>
                        <a:pt x="3053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2823040" y="4667870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51" y="916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2964749" y="4595635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893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2956421" y="460045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20"/>
                      </a:cubicBezTo>
                      <a:cubicBezTo>
                        <a:pt x="3074" y="4197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2948092" y="4605267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76"/>
                      </a:moveTo>
                      <a:cubicBezTo>
                        <a:pt x="893" y="899"/>
                        <a:pt x="0" y="2415"/>
                        <a:pt x="0" y="3682"/>
                      </a:cubicBezTo>
                      <a:cubicBezTo>
                        <a:pt x="0" y="4928"/>
                        <a:pt x="914" y="5448"/>
                        <a:pt x="1994" y="4824"/>
                      </a:cubicBezTo>
                      <a:cubicBezTo>
                        <a:pt x="3074" y="4201"/>
                        <a:pt x="3967" y="2644"/>
                        <a:pt x="3967" y="1397"/>
                      </a:cubicBezTo>
                      <a:cubicBezTo>
                        <a:pt x="3946" y="110"/>
                        <a:pt x="3053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2923086" y="4619697"/>
                  <a:ext cx="3946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2" extrusionOk="0">
                      <a:moveTo>
                        <a:pt x="1952" y="281"/>
                      </a:moveTo>
                      <a:cubicBezTo>
                        <a:pt x="872" y="904"/>
                        <a:pt x="0" y="2400"/>
                        <a:pt x="0" y="3687"/>
                      </a:cubicBezTo>
                      <a:cubicBezTo>
                        <a:pt x="0" y="4934"/>
                        <a:pt x="872" y="5474"/>
                        <a:pt x="1973" y="4830"/>
                      </a:cubicBezTo>
                      <a:cubicBezTo>
                        <a:pt x="3074" y="4186"/>
                        <a:pt x="3946" y="2649"/>
                        <a:pt x="3946" y="1403"/>
                      </a:cubicBezTo>
                      <a:cubicBezTo>
                        <a:pt x="3946" y="136"/>
                        <a:pt x="3074" y="-363"/>
                        <a:pt x="1952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2914737" y="4624516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41"/>
                        <a:pt x="0" y="3708"/>
                      </a:cubicBezTo>
                      <a:cubicBezTo>
                        <a:pt x="0" y="4954"/>
                        <a:pt x="893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2906408" y="4629313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2898080" y="4634141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2889751" y="4638946"/>
                  <a:ext cx="3967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0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712"/>
                      </a:cubicBezTo>
                      <a:cubicBezTo>
                        <a:pt x="0" y="4958"/>
                        <a:pt x="914" y="5477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46" y="118"/>
                        <a:pt x="3053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2881402" y="4643757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94" y="272"/>
                      </a:moveTo>
                      <a:cubicBezTo>
                        <a:pt x="872" y="916"/>
                        <a:pt x="0" y="2411"/>
                        <a:pt x="0" y="3678"/>
                      </a:cubicBezTo>
                      <a:cubicBezTo>
                        <a:pt x="0" y="4924"/>
                        <a:pt x="872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74" y="-351"/>
                        <a:pt x="1994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2964770" y="4605217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73" y="4812"/>
                      </a:cubicBezTo>
                      <a:cubicBezTo>
                        <a:pt x="3053" y="4190"/>
                        <a:pt x="3946" y="2632"/>
                        <a:pt x="3946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2956442" y="4610035"/>
                  <a:ext cx="3967" cy="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76" extrusionOk="0">
                      <a:moveTo>
                        <a:pt x="1973" y="264"/>
                      </a:moveTo>
                      <a:cubicBezTo>
                        <a:pt x="893" y="888"/>
                        <a:pt x="0" y="2425"/>
                        <a:pt x="0" y="3671"/>
                      </a:cubicBezTo>
                      <a:cubicBezTo>
                        <a:pt x="0" y="4917"/>
                        <a:pt x="914" y="5436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2906429" y="4638903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65"/>
                      </a:moveTo>
                      <a:cubicBezTo>
                        <a:pt x="893" y="889"/>
                        <a:pt x="0" y="2446"/>
                        <a:pt x="0" y="3692"/>
                      </a:cubicBezTo>
                      <a:cubicBezTo>
                        <a:pt x="0" y="4939"/>
                        <a:pt x="914" y="5458"/>
                        <a:pt x="1994" y="4835"/>
                      </a:cubicBezTo>
                      <a:cubicBezTo>
                        <a:pt x="3115" y="4191"/>
                        <a:pt x="3967" y="2654"/>
                        <a:pt x="3967" y="1428"/>
                      </a:cubicBezTo>
                      <a:cubicBezTo>
                        <a:pt x="3967" y="203"/>
                        <a:pt x="3095" y="-37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2898101" y="464372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2889772" y="4648521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2881444" y="4653336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0" y="4941"/>
                        <a:pt x="872" y="5460"/>
                        <a:pt x="1994" y="4816"/>
                      </a:cubicBezTo>
                      <a:cubicBezTo>
                        <a:pt x="3074" y="4193"/>
                        <a:pt x="3967" y="2635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7" name="Google Shape;567;p6"/>
                <p:cNvSpPr/>
                <p:nvPr/>
              </p:nvSpPr>
              <p:spPr>
                <a:xfrm>
                  <a:off x="2898122" y="4653294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61"/>
                        <a:pt x="1994" y="4817"/>
                      </a:cubicBezTo>
                      <a:cubicBezTo>
                        <a:pt x="3074" y="4193"/>
                        <a:pt x="3967" y="2636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8" name="Google Shape;568;p6"/>
                <p:cNvSpPr/>
                <p:nvPr/>
              </p:nvSpPr>
              <p:spPr>
                <a:xfrm>
                  <a:off x="2889793" y="4658111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70"/>
                      </a:moveTo>
                      <a:cubicBezTo>
                        <a:pt x="893" y="893"/>
                        <a:pt x="0" y="2450"/>
                        <a:pt x="0" y="3697"/>
                      </a:cubicBezTo>
                      <a:cubicBezTo>
                        <a:pt x="0" y="4943"/>
                        <a:pt x="914" y="5441"/>
                        <a:pt x="1994" y="4818"/>
                      </a:cubicBezTo>
                      <a:cubicBezTo>
                        <a:pt x="3074" y="4195"/>
                        <a:pt x="3967" y="2637"/>
                        <a:pt x="3967" y="1412"/>
                      </a:cubicBezTo>
                      <a:cubicBezTo>
                        <a:pt x="3967" y="186"/>
                        <a:pt x="3053" y="-374"/>
                        <a:pt x="1973" y="2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9" name="Google Shape;569;p6"/>
                <p:cNvSpPr/>
                <p:nvPr/>
              </p:nvSpPr>
              <p:spPr>
                <a:xfrm>
                  <a:off x="2881465" y="4662914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13"/>
                      </a:cubicBezTo>
                      <a:cubicBezTo>
                        <a:pt x="3074" y="4189"/>
                        <a:pt x="3967" y="263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0" name="Google Shape;570;p6"/>
                <p:cNvSpPr/>
                <p:nvPr/>
              </p:nvSpPr>
              <p:spPr>
                <a:xfrm>
                  <a:off x="2898163" y="4662860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71"/>
                        <a:pt x="914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46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p6"/>
                <p:cNvSpPr/>
                <p:nvPr/>
              </p:nvSpPr>
              <p:spPr>
                <a:xfrm>
                  <a:off x="2889834" y="4667670"/>
                  <a:ext cx="3967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8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0" y="4979"/>
                        <a:pt x="914" y="5457"/>
                        <a:pt x="1994" y="4813"/>
                      </a:cubicBezTo>
                      <a:cubicBezTo>
                        <a:pt x="3074" y="4190"/>
                        <a:pt x="3988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2" name="Google Shape;572;p6"/>
                <p:cNvSpPr/>
                <p:nvPr/>
              </p:nvSpPr>
              <p:spPr>
                <a:xfrm>
                  <a:off x="2881506" y="467248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8"/>
                      </a:moveTo>
                      <a:cubicBezTo>
                        <a:pt x="851" y="912"/>
                        <a:pt x="0" y="2428"/>
                        <a:pt x="0" y="3674"/>
                      </a:cubicBezTo>
                      <a:cubicBezTo>
                        <a:pt x="0" y="4962"/>
                        <a:pt x="872" y="5461"/>
                        <a:pt x="1994" y="4817"/>
                      </a:cubicBezTo>
                      <a:cubicBezTo>
                        <a:pt x="3074" y="4193"/>
                        <a:pt x="3967" y="2677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3" name="Google Shape;573;p6"/>
                <p:cNvSpPr/>
                <p:nvPr/>
              </p:nvSpPr>
              <p:spPr>
                <a:xfrm>
                  <a:off x="2889834" y="4677244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94" y="264"/>
                      </a:moveTo>
                      <a:cubicBezTo>
                        <a:pt x="914" y="888"/>
                        <a:pt x="0" y="2445"/>
                        <a:pt x="0" y="3671"/>
                      </a:cubicBezTo>
                      <a:cubicBezTo>
                        <a:pt x="0" y="4958"/>
                        <a:pt x="914" y="5436"/>
                        <a:pt x="1994" y="4813"/>
                      </a:cubicBezTo>
                      <a:cubicBezTo>
                        <a:pt x="3074" y="4190"/>
                        <a:pt x="3967" y="2653"/>
                        <a:pt x="3967" y="1386"/>
                      </a:cubicBezTo>
                      <a:cubicBezTo>
                        <a:pt x="3988" y="161"/>
                        <a:pt x="3074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4" name="Google Shape;574;p6"/>
                <p:cNvSpPr/>
                <p:nvPr/>
              </p:nvSpPr>
              <p:spPr>
                <a:xfrm>
                  <a:off x="2881527" y="4682060"/>
                  <a:ext cx="3967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8" extrusionOk="0">
                      <a:moveTo>
                        <a:pt x="1973" y="267"/>
                      </a:moveTo>
                      <a:cubicBezTo>
                        <a:pt x="852" y="911"/>
                        <a:pt x="0" y="2448"/>
                        <a:pt x="0" y="3694"/>
                      </a:cubicBezTo>
                      <a:cubicBezTo>
                        <a:pt x="0" y="4982"/>
                        <a:pt x="872" y="5460"/>
                        <a:pt x="1994" y="4836"/>
                      </a:cubicBezTo>
                      <a:cubicBezTo>
                        <a:pt x="3074" y="4214"/>
                        <a:pt x="3967" y="2697"/>
                        <a:pt x="3967" y="1430"/>
                      </a:cubicBezTo>
                      <a:cubicBezTo>
                        <a:pt x="3967" y="143"/>
                        <a:pt x="3053" y="-356"/>
                        <a:pt x="1973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5" name="Google Shape;575;p6"/>
                <p:cNvSpPr/>
                <p:nvPr/>
              </p:nvSpPr>
              <p:spPr>
                <a:xfrm>
                  <a:off x="2889876" y="4686853"/>
                  <a:ext cx="3967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71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22"/>
                        <a:pt x="1994" y="4799"/>
                      </a:cubicBezTo>
                      <a:cubicBezTo>
                        <a:pt x="3074" y="4176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6"/>
                <p:cNvSpPr/>
                <p:nvPr/>
              </p:nvSpPr>
              <p:spPr>
                <a:xfrm>
                  <a:off x="2881527" y="4691651"/>
                  <a:ext cx="3967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0" extrusionOk="0">
                      <a:moveTo>
                        <a:pt x="1994" y="272"/>
                      </a:moveTo>
                      <a:cubicBezTo>
                        <a:pt x="872" y="915"/>
                        <a:pt x="0" y="2411"/>
                        <a:pt x="0" y="3699"/>
                      </a:cubicBezTo>
                      <a:cubicBezTo>
                        <a:pt x="0" y="4945"/>
                        <a:pt x="872" y="5443"/>
                        <a:pt x="1994" y="4799"/>
                      </a:cubicBezTo>
                      <a:cubicBezTo>
                        <a:pt x="3074" y="4176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94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6"/>
                <p:cNvSpPr/>
                <p:nvPr/>
              </p:nvSpPr>
              <p:spPr>
                <a:xfrm>
                  <a:off x="2889897" y="4696424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75"/>
                      </a:moveTo>
                      <a:cubicBezTo>
                        <a:pt x="893" y="898"/>
                        <a:pt x="0" y="2415"/>
                        <a:pt x="0" y="3702"/>
                      </a:cubicBezTo>
                      <a:cubicBezTo>
                        <a:pt x="0" y="4948"/>
                        <a:pt x="914" y="5468"/>
                        <a:pt x="1994" y="4845"/>
                      </a:cubicBezTo>
                      <a:cubicBezTo>
                        <a:pt x="3074" y="4221"/>
                        <a:pt x="3967" y="2664"/>
                        <a:pt x="3967" y="1418"/>
                      </a:cubicBezTo>
                      <a:cubicBezTo>
                        <a:pt x="3967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6"/>
                <p:cNvSpPr/>
                <p:nvPr/>
              </p:nvSpPr>
              <p:spPr>
                <a:xfrm>
                  <a:off x="2881568" y="4701225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94" y="4820"/>
                      </a:cubicBezTo>
                      <a:cubicBezTo>
                        <a:pt x="3074" y="4198"/>
                        <a:pt x="3967" y="2640"/>
                        <a:pt x="3967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6"/>
                <p:cNvSpPr/>
                <p:nvPr/>
              </p:nvSpPr>
              <p:spPr>
                <a:xfrm>
                  <a:off x="2889938" y="4705998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76"/>
                      </a:moveTo>
                      <a:cubicBezTo>
                        <a:pt x="893" y="899"/>
                        <a:pt x="0" y="2415"/>
                        <a:pt x="0" y="3682"/>
                      </a:cubicBezTo>
                      <a:cubicBezTo>
                        <a:pt x="0" y="4928"/>
                        <a:pt x="914" y="5448"/>
                        <a:pt x="1994" y="4824"/>
                      </a:cubicBezTo>
                      <a:cubicBezTo>
                        <a:pt x="3074" y="4201"/>
                        <a:pt x="3967" y="2644"/>
                        <a:pt x="3967" y="1397"/>
                      </a:cubicBezTo>
                      <a:cubicBezTo>
                        <a:pt x="3946" y="110"/>
                        <a:pt x="3053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6"/>
                <p:cNvSpPr/>
                <p:nvPr/>
              </p:nvSpPr>
              <p:spPr>
                <a:xfrm>
                  <a:off x="2881610" y="4710801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51" y="915"/>
                        <a:pt x="0" y="2410"/>
                        <a:pt x="0" y="3698"/>
                      </a:cubicBezTo>
                      <a:cubicBezTo>
                        <a:pt x="0" y="4944"/>
                        <a:pt x="872" y="5463"/>
                        <a:pt x="1994" y="4840"/>
                      </a:cubicBezTo>
                      <a:cubicBezTo>
                        <a:pt x="3074" y="4217"/>
                        <a:pt x="3967" y="2660"/>
                        <a:pt x="3967" y="143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6"/>
                <p:cNvSpPr/>
                <p:nvPr/>
              </p:nvSpPr>
              <p:spPr>
                <a:xfrm>
                  <a:off x="2881631" y="4720378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74"/>
                      </a:cubicBezTo>
                      <a:cubicBezTo>
                        <a:pt x="0" y="4920"/>
                        <a:pt x="872" y="546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6"/>
                <p:cNvSpPr/>
                <p:nvPr/>
              </p:nvSpPr>
              <p:spPr>
                <a:xfrm>
                  <a:off x="2873074" y="4648567"/>
                  <a:ext cx="3966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2" extrusionOk="0">
                      <a:moveTo>
                        <a:pt x="1994" y="281"/>
                      </a:moveTo>
                      <a:cubicBezTo>
                        <a:pt x="872" y="924"/>
                        <a:pt x="0" y="2420"/>
                        <a:pt x="0" y="3687"/>
                      </a:cubicBezTo>
                      <a:cubicBezTo>
                        <a:pt x="21" y="4933"/>
                        <a:pt x="893" y="5473"/>
                        <a:pt x="1994" y="4829"/>
                      </a:cubicBezTo>
                      <a:cubicBezTo>
                        <a:pt x="3074" y="4206"/>
                        <a:pt x="3967" y="2648"/>
                        <a:pt x="3967" y="1423"/>
                      </a:cubicBezTo>
                      <a:cubicBezTo>
                        <a:pt x="3967" y="135"/>
                        <a:pt x="3053" y="-363"/>
                        <a:pt x="1994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6"/>
                <p:cNvSpPr/>
                <p:nvPr/>
              </p:nvSpPr>
              <p:spPr>
                <a:xfrm>
                  <a:off x="2864724" y="4653385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2015" y="4829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6"/>
                <p:cNvSpPr/>
                <p:nvPr/>
              </p:nvSpPr>
              <p:spPr>
                <a:xfrm>
                  <a:off x="2856396" y="4658203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095" y="4186"/>
                        <a:pt x="3967" y="2649"/>
                        <a:pt x="3967" y="1403"/>
                      </a:cubicBezTo>
                      <a:cubicBezTo>
                        <a:pt x="3946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6"/>
                <p:cNvSpPr/>
                <p:nvPr/>
              </p:nvSpPr>
              <p:spPr>
                <a:xfrm>
                  <a:off x="2848067" y="4663001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46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6"/>
                <p:cNvSpPr/>
                <p:nvPr/>
              </p:nvSpPr>
              <p:spPr>
                <a:xfrm>
                  <a:off x="2839739" y="4667820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4" y="904"/>
                        <a:pt x="-20" y="2420"/>
                        <a:pt x="0" y="3707"/>
                      </a:cubicBezTo>
                      <a:cubicBezTo>
                        <a:pt x="0" y="4954"/>
                        <a:pt x="894" y="5473"/>
                        <a:pt x="1973" y="4850"/>
                      </a:cubicBezTo>
                      <a:cubicBezTo>
                        <a:pt x="3053" y="4227"/>
                        <a:pt x="3947" y="2669"/>
                        <a:pt x="3947" y="1423"/>
                      </a:cubicBezTo>
                      <a:cubicBezTo>
                        <a:pt x="3947" y="135"/>
                        <a:pt x="3053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6"/>
                <p:cNvSpPr/>
                <p:nvPr/>
              </p:nvSpPr>
              <p:spPr>
                <a:xfrm>
                  <a:off x="2831390" y="4672626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893" y="5464"/>
                        <a:pt x="1994" y="4820"/>
                      </a:cubicBezTo>
                      <a:cubicBezTo>
                        <a:pt x="3074" y="4197"/>
                        <a:pt x="3967" y="2639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6"/>
                <p:cNvSpPr/>
                <p:nvPr/>
              </p:nvSpPr>
              <p:spPr>
                <a:xfrm>
                  <a:off x="2823061" y="4677445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1"/>
                      </a:moveTo>
                      <a:cubicBezTo>
                        <a:pt x="851" y="915"/>
                        <a:pt x="0" y="2411"/>
                        <a:pt x="0" y="3698"/>
                      </a:cubicBezTo>
                      <a:cubicBezTo>
                        <a:pt x="0" y="4945"/>
                        <a:pt x="872" y="5485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6"/>
                <p:cNvSpPr/>
                <p:nvPr/>
              </p:nvSpPr>
              <p:spPr>
                <a:xfrm>
                  <a:off x="2873115" y="4658145"/>
                  <a:ext cx="3967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9" extrusionOk="0">
                      <a:moveTo>
                        <a:pt x="1973" y="276"/>
                      </a:moveTo>
                      <a:cubicBezTo>
                        <a:pt x="852" y="920"/>
                        <a:pt x="-20" y="2457"/>
                        <a:pt x="0" y="3703"/>
                      </a:cubicBezTo>
                      <a:cubicBezTo>
                        <a:pt x="0" y="4950"/>
                        <a:pt x="873" y="5469"/>
                        <a:pt x="1994" y="4846"/>
                      </a:cubicBezTo>
                      <a:cubicBezTo>
                        <a:pt x="3074" y="4223"/>
                        <a:pt x="3967" y="2665"/>
                        <a:pt x="3967" y="1439"/>
                      </a:cubicBezTo>
                      <a:cubicBezTo>
                        <a:pt x="3947" y="152"/>
                        <a:pt x="3054" y="-368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6"/>
                <p:cNvSpPr/>
                <p:nvPr/>
              </p:nvSpPr>
              <p:spPr>
                <a:xfrm>
                  <a:off x="2864745" y="4662967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914" y="5465"/>
                        <a:pt x="2015" y="4822"/>
                      </a:cubicBezTo>
                      <a:cubicBezTo>
                        <a:pt x="3095" y="4198"/>
                        <a:pt x="3967" y="2662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6"/>
                <p:cNvSpPr/>
                <p:nvPr/>
              </p:nvSpPr>
              <p:spPr>
                <a:xfrm>
                  <a:off x="2856417" y="4667781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1"/>
                        <a:pt x="914" y="5449"/>
                        <a:pt x="1994" y="4826"/>
                      </a:cubicBezTo>
                      <a:cubicBezTo>
                        <a:pt x="3115" y="4182"/>
                        <a:pt x="3967" y="2645"/>
                        <a:pt x="3967" y="1399"/>
                      </a:cubicBezTo>
                      <a:cubicBezTo>
                        <a:pt x="3967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6"/>
                <p:cNvSpPr/>
                <p:nvPr/>
              </p:nvSpPr>
              <p:spPr>
                <a:xfrm>
                  <a:off x="2848088" y="4672583"/>
                  <a:ext cx="3967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0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701"/>
                      </a:cubicBezTo>
                      <a:cubicBezTo>
                        <a:pt x="0" y="4947"/>
                        <a:pt x="914" y="5445"/>
                        <a:pt x="1994" y="4822"/>
                      </a:cubicBezTo>
                      <a:cubicBezTo>
                        <a:pt x="3095" y="4178"/>
                        <a:pt x="3967" y="2641"/>
                        <a:pt x="3967" y="1395"/>
                      </a:cubicBezTo>
                      <a:cubicBezTo>
                        <a:pt x="3967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6"/>
                <p:cNvSpPr/>
                <p:nvPr/>
              </p:nvSpPr>
              <p:spPr>
                <a:xfrm>
                  <a:off x="2839760" y="4677407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41"/>
                        <a:pt x="914" y="5460"/>
                        <a:pt x="1994" y="4816"/>
                      </a:cubicBezTo>
                      <a:cubicBezTo>
                        <a:pt x="3074" y="4193"/>
                        <a:pt x="3967" y="2636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6"/>
                <p:cNvSpPr/>
                <p:nvPr/>
              </p:nvSpPr>
              <p:spPr>
                <a:xfrm>
                  <a:off x="2831431" y="4682209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94" y="887"/>
                        <a:pt x="-20" y="2445"/>
                        <a:pt x="0" y="3691"/>
                      </a:cubicBezTo>
                      <a:cubicBezTo>
                        <a:pt x="0" y="4937"/>
                        <a:pt x="894" y="5456"/>
                        <a:pt x="1973" y="4833"/>
                      </a:cubicBezTo>
                      <a:cubicBezTo>
                        <a:pt x="3053" y="4210"/>
                        <a:pt x="3947" y="2652"/>
                        <a:pt x="3947" y="1406"/>
                      </a:cubicBezTo>
                      <a:cubicBezTo>
                        <a:pt x="394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6"/>
                <p:cNvSpPr/>
                <p:nvPr/>
              </p:nvSpPr>
              <p:spPr>
                <a:xfrm>
                  <a:off x="2823103" y="4687027"/>
                  <a:ext cx="396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0" extrusionOk="0">
                      <a:moveTo>
                        <a:pt x="1973" y="265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38"/>
                        <a:pt x="872" y="5457"/>
                        <a:pt x="1994" y="4813"/>
                      </a:cubicBezTo>
                      <a:cubicBezTo>
                        <a:pt x="3074" y="4190"/>
                        <a:pt x="3967" y="2653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6"/>
                <p:cNvSpPr/>
                <p:nvPr/>
              </p:nvSpPr>
              <p:spPr>
                <a:xfrm>
                  <a:off x="2814774" y="4691842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95"/>
                      </a:cubicBezTo>
                      <a:cubicBezTo>
                        <a:pt x="0" y="4941"/>
                        <a:pt x="872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6"/>
                <p:cNvSpPr/>
                <p:nvPr/>
              </p:nvSpPr>
              <p:spPr>
                <a:xfrm>
                  <a:off x="2873136" y="4667711"/>
                  <a:ext cx="3967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0" extrusionOk="0">
                      <a:moveTo>
                        <a:pt x="1973" y="265"/>
                      </a:moveTo>
                      <a:cubicBezTo>
                        <a:pt x="852" y="909"/>
                        <a:pt x="0" y="2445"/>
                        <a:pt x="0" y="3692"/>
                      </a:cubicBezTo>
                      <a:cubicBezTo>
                        <a:pt x="0" y="4938"/>
                        <a:pt x="872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6"/>
                <p:cNvSpPr/>
                <p:nvPr/>
              </p:nvSpPr>
              <p:spPr>
                <a:xfrm>
                  <a:off x="2864766" y="4672538"/>
                  <a:ext cx="3966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2" extrusionOk="0">
                      <a:moveTo>
                        <a:pt x="1994" y="277"/>
                      </a:moveTo>
                      <a:cubicBezTo>
                        <a:pt x="914" y="900"/>
                        <a:pt x="0" y="2458"/>
                        <a:pt x="0" y="3704"/>
                      </a:cubicBezTo>
                      <a:cubicBezTo>
                        <a:pt x="0" y="4950"/>
                        <a:pt x="914" y="5469"/>
                        <a:pt x="2015" y="4825"/>
                      </a:cubicBezTo>
                      <a:cubicBezTo>
                        <a:pt x="3095" y="4202"/>
                        <a:pt x="3967" y="2665"/>
                        <a:pt x="3967" y="1419"/>
                      </a:cubicBezTo>
                      <a:cubicBezTo>
                        <a:pt x="3967" y="152"/>
                        <a:pt x="3095" y="-367"/>
                        <a:pt x="1994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6"/>
                <p:cNvSpPr/>
                <p:nvPr/>
              </p:nvSpPr>
              <p:spPr>
                <a:xfrm>
                  <a:off x="2856438" y="4677352"/>
                  <a:ext cx="3966" cy="5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2" extrusionOk="0">
                      <a:moveTo>
                        <a:pt x="1973" y="260"/>
                      </a:moveTo>
                      <a:cubicBezTo>
                        <a:pt x="893" y="883"/>
                        <a:pt x="0" y="2441"/>
                        <a:pt x="0" y="3667"/>
                      </a:cubicBezTo>
                      <a:cubicBezTo>
                        <a:pt x="0" y="4913"/>
                        <a:pt x="914" y="5432"/>
                        <a:pt x="1994" y="4809"/>
                      </a:cubicBezTo>
                      <a:cubicBezTo>
                        <a:pt x="3095" y="4165"/>
                        <a:pt x="3967" y="2628"/>
                        <a:pt x="3967" y="1403"/>
                      </a:cubicBezTo>
                      <a:cubicBezTo>
                        <a:pt x="3967" y="177"/>
                        <a:pt x="3095" y="-363"/>
                        <a:pt x="1973" y="26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6"/>
                <p:cNvSpPr/>
                <p:nvPr/>
              </p:nvSpPr>
              <p:spPr>
                <a:xfrm>
                  <a:off x="2848109" y="4682158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914" y="5465"/>
                        <a:pt x="1994" y="4842"/>
                      </a:cubicBezTo>
                      <a:cubicBezTo>
                        <a:pt x="3115" y="4198"/>
                        <a:pt x="3967" y="2662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6"/>
                <p:cNvSpPr/>
                <p:nvPr/>
              </p:nvSpPr>
              <p:spPr>
                <a:xfrm>
                  <a:off x="2839781" y="4686974"/>
                  <a:ext cx="3967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8" extrusionOk="0">
                      <a:moveTo>
                        <a:pt x="1973" y="255"/>
                      </a:moveTo>
                      <a:cubicBezTo>
                        <a:pt x="893" y="878"/>
                        <a:pt x="0" y="2436"/>
                        <a:pt x="0" y="3682"/>
                      </a:cubicBezTo>
                      <a:cubicBezTo>
                        <a:pt x="0" y="4928"/>
                        <a:pt x="914" y="5447"/>
                        <a:pt x="1994" y="4824"/>
                      </a:cubicBezTo>
                      <a:cubicBezTo>
                        <a:pt x="3074" y="4201"/>
                        <a:pt x="3967" y="2644"/>
                        <a:pt x="3967" y="1397"/>
                      </a:cubicBezTo>
                      <a:cubicBezTo>
                        <a:pt x="3967" y="151"/>
                        <a:pt x="3053" y="-347"/>
                        <a:pt x="1973" y="25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6"/>
                <p:cNvSpPr/>
                <p:nvPr/>
              </p:nvSpPr>
              <p:spPr>
                <a:xfrm>
                  <a:off x="2831431" y="4691783"/>
                  <a:ext cx="3967" cy="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76" extrusionOk="0">
                      <a:moveTo>
                        <a:pt x="1994" y="264"/>
                      </a:moveTo>
                      <a:cubicBezTo>
                        <a:pt x="914" y="887"/>
                        <a:pt x="0" y="2445"/>
                        <a:pt x="0" y="3670"/>
                      </a:cubicBezTo>
                      <a:cubicBezTo>
                        <a:pt x="0" y="4916"/>
                        <a:pt x="914" y="5435"/>
                        <a:pt x="1994" y="4813"/>
                      </a:cubicBezTo>
                      <a:cubicBezTo>
                        <a:pt x="3074" y="4189"/>
                        <a:pt x="3967" y="2632"/>
                        <a:pt x="3967" y="1406"/>
                      </a:cubicBezTo>
                      <a:cubicBezTo>
                        <a:pt x="3988" y="160"/>
                        <a:pt x="3074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6"/>
                <p:cNvSpPr/>
                <p:nvPr/>
              </p:nvSpPr>
              <p:spPr>
                <a:xfrm>
                  <a:off x="2823123" y="4696602"/>
                  <a:ext cx="396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6" extrusionOk="0">
                      <a:moveTo>
                        <a:pt x="1973" y="264"/>
                      </a:moveTo>
                      <a:cubicBezTo>
                        <a:pt x="852" y="908"/>
                        <a:pt x="-20" y="2445"/>
                        <a:pt x="0" y="3691"/>
                      </a:cubicBezTo>
                      <a:cubicBezTo>
                        <a:pt x="0" y="4937"/>
                        <a:pt x="873" y="5477"/>
                        <a:pt x="1994" y="4833"/>
                      </a:cubicBezTo>
                      <a:cubicBezTo>
                        <a:pt x="3074" y="4210"/>
                        <a:pt x="3967" y="2653"/>
                        <a:pt x="3967" y="1406"/>
                      </a:cubicBezTo>
                      <a:cubicBezTo>
                        <a:pt x="3967" y="160"/>
                        <a:pt x="305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6"/>
                <p:cNvSpPr/>
                <p:nvPr/>
              </p:nvSpPr>
              <p:spPr>
                <a:xfrm>
                  <a:off x="2814795" y="4701407"/>
                  <a:ext cx="3966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2" extrusionOk="0">
                      <a:moveTo>
                        <a:pt x="1973" y="277"/>
                      </a:moveTo>
                      <a:cubicBezTo>
                        <a:pt x="851" y="921"/>
                        <a:pt x="0" y="2458"/>
                        <a:pt x="0" y="3704"/>
                      </a:cubicBezTo>
                      <a:cubicBezTo>
                        <a:pt x="0" y="4950"/>
                        <a:pt x="872" y="5469"/>
                        <a:pt x="1994" y="4825"/>
                      </a:cubicBezTo>
                      <a:cubicBezTo>
                        <a:pt x="3074" y="4202"/>
                        <a:pt x="3967" y="2665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6"/>
                <p:cNvSpPr/>
                <p:nvPr/>
              </p:nvSpPr>
              <p:spPr>
                <a:xfrm>
                  <a:off x="2873178" y="4677286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6"/>
                <p:cNvSpPr/>
                <p:nvPr/>
              </p:nvSpPr>
              <p:spPr>
                <a:xfrm>
                  <a:off x="2864808" y="4682113"/>
                  <a:ext cx="3967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914" y="5469"/>
                        <a:pt x="2015" y="4825"/>
                      </a:cubicBezTo>
                      <a:cubicBezTo>
                        <a:pt x="3095" y="4202"/>
                        <a:pt x="3967" y="2707"/>
                        <a:pt x="3967" y="1419"/>
                      </a:cubicBezTo>
                      <a:cubicBezTo>
                        <a:pt x="3967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6"/>
                <p:cNvSpPr/>
                <p:nvPr/>
              </p:nvSpPr>
              <p:spPr>
                <a:xfrm>
                  <a:off x="2856479" y="4686931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77"/>
                      </a:moveTo>
                      <a:cubicBezTo>
                        <a:pt x="893" y="901"/>
                        <a:pt x="0" y="2438"/>
                        <a:pt x="0" y="3684"/>
                      </a:cubicBezTo>
                      <a:cubicBezTo>
                        <a:pt x="0" y="4971"/>
                        <a:pt x="914" y="5449"/>
                        <a:pt x="1994" y="4826"/>
                      </a:cubicBezTo>
                      <a:cubicBezTo>
                        <a:pt x="3115" y="4182"/>
                        <a:pt x="3967" y="2666"/>
                        <a:pt x="3967" y="1399"/>
                      </a:cubicBezTo>
                      <a:cubicBezTo>
                        <a:pt x="3946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6"/>
                <p:cNvSpPr/>
                <p:nvPr/>
              </p:nvSpPr>
              <p:spPr>
                <a:xfrm>
                  <a:off x="2848130" y="4691733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5"/>
                        <a:pt x="1994" y="4842"/>
                      </a:cubicBezTo>
                      <a:cubicBezTo>
                        <a:pt x="3115" y="4198"/>
                        <a:pt x="3967" y="2703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6"/>
                <p:cNvSpPr/>
                <p:nvPr/>
              </p:nvSpPr>
              <p:spPr>
                <a:xfrm>
                  <a:off x="2839822" y="4696547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914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46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0" name="Google Shape;610;p6"/>
                <p:cNvSpPr/>
                <p:nvPr/>
              </p:nvSpPr>
              <p:spPr>
                <a:xfrm>
                  <a:off x="2831494" y="4701358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3"/>
                      </a:moveTo>
                      <a:cubicBezTo>
                        <a:pt x="872" y="887"/>
                        <a:pt x="0" y="2444"/>
                        <a:pt x="0" y="3690"/>
                      </a:cubicBezTo>
                      <a:cubicBezTo>
                        <a:pt x="0" y="4978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27"/>
                      </a:cubicBezTo>
                      <a:cubicBezTo>
                        <a:pt x="3946" y="160"/>
                        <a:pt x="3053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1" name="Google Shape;611;p6"/>
                <p:cNvSpPr/>
                <p:nvPr/>
              </p:nvSpPr>
              <p:spPr>
                <a:xfrm>
                  <a:off x="2823144" y="4706172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94" y="268"/>
                      </a:moveTo>
                      <a:cubicBezTo>
                        <a:pt x="872" y="912"/>
                        <a:pt x="0" y="2449"/>
                        <a:pt x="0" y="3695"/>
                      </a:cubicBezTo>
                      <a:cubicBezTo>
                        <a:pt x="0" y="4962"/>
                        <a:pt x="893" y="5461"/>
                        <a:pt x="1994" y="4817"/>
                      </a:cubicBezTo>
                      <a:cubicBezTo>
                        <a:pt x="3074" y="4194"/>
                        <a:pt x="3967" y="2678"/>
                        <a:pt x="3967" y="1390"/>
                      </a:cubicBezTo>
                      <a:cubicBezTo>
                        <a:pt x="3967" y="144"/>
                        <a:pt x="3074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6"/>
                <p:cNvSpPr/>
                <p:nvPr/>
              </p:nvSpPr>
              <p:spPr>
                <a:xfrm>
                  <a:off x="2814816" y="4710982"/>
                  <a:ext cx="3967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6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683"/>
                      </a:cubicBezTo>
                      <a:cubicBezTo>
                        <a:pt x="0" y="4971"/>
                        <a:pt x="872" y="5448"/>
                        <a:pt x="1994" y="4825"/>
                      </a:cubicBezTo>
                      <a:cubicBezTo>
                        <a:pt x="3074" y="4202"/>
                        <a:pt x="3967" y="2686"/>
                        <a:pt x="3967" y="1419"/>
                      </a:cubicBezTo>
                      <a:cubicBezTo>
                        <a:pt x="3967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6"/>
                <p:cNvSpPr/>
                <p:nvPr/>
              </p:nvSpPr>
              <p:spPr>
                <a:xfrm>
                  <a:off x="2873198" y="4686861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79"/>
                        <a:pt x="872" y="5477"/>
                        <a:pt x="1994" y="4833"/>
                      </a:cubicBezTo>
                      <a:cubicBezTo>
                        <a:pt x="3074" y="4210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6"/>
                <p:cNvSpPr/>
                <p:nvPr/>
              </p:nvSpPr>
              <p:spPr>
                <a:xfrm>
                  <a:off x="2864828" y="4691687"/>
                  <a:ext cx="394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914" y="5469"/>
                        <a:pt x="2015" y="4825"/>
                      </a:cubicBezTo>
                      <a:cubicBezTo>
                        <a:pt x="3095" y="4202"/>
                        <a:pt x="3946" y="2707"/>
                        <a:pt x="3946" y="1419"/>
                      </a:cubicBezTo>
                      <a:cubicBezTo>
                        <a:pt x="3946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6"/>
                <p:cNvSpPr/>
                <p:nvPr/>
              </p:nvSpPr>
              <p:spPr>
                <a:xfrm>
                  <a:off x="2856500" y="4696488"/>
                  <a:ext cx="3967" cy="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3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701"/>
                      </a:cubicBezTo>
                      <a:cubicBezTo>
                        <a:pt x="0" y="4967"/>
                        <a:pt x="914" y="5466"/>
                        <a:pt x="1994" y="4822"/>
                      </a:cubicBezTo>
                      <a:cubicBezTo>
                        <a:pt x="3115" y="4178"/>
                        <a:pt x="3967" y="2683"/>
                        <a:pt x="3967" y="1395"/>
                      </a:cubicBezTo>
                      <a:cubicBezTo>
                        <a:pt x="3967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6"/>
                <p:cNvSpPr/>
                <p:nvPr/>
              </p:nvSpPr>
              <p:spPr>
                <a:xfrm>
                  <a:off x="2848171" y="4701307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94" y="4842"/>
                      </a:cubicBezTo>
                      <a:cubicBezTo>
                        <a:pt x="3095" y="4198"/>
                        <a:pt x="3967" y="2682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6"/>
                <p:cNvSpPr/>
                <p:nvPr/>
              </p:nvSpPr>
              <p:spPr>
                <a:xfrm>
                  <a:off x="2839843" y="4706131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914" y="5460"/>
                        <a:pt x="1994" y="4816"/>
                      </a:cubicBezTo>
                      <a:cubicBezTo>
                        <a:pt x="3074" y="4193"/>
                        <a:pt x="3967" y="2677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6"/>
                <p:cNvSpPr/>
                <p:nvPr/>
              </p:nvSpPr>
              <p:spPr>
                <a:xfrm>
                  <a:off x="2831514" y="4710929"/>
                  <a:ext cx="3966" cy="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9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82"/>
                        <a:pt x="914" y="5439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6"/>
                <p:cNvSpPr/>
                <p:nvPr/>
              </p:nvSpPr>
              <p:spPr>
                <a:xfrm>
                  <a:off x="2823186" y="4715747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74"/>
                      </a:cubicBezTo>
                      <a:cubicBezTo>
                        <a:pt x="0" y="4962"/>
                        <a:pt x="872" y="5460"/>
                        <a:pt x="1994" y="4816"/>
                      </a:cubicBezTo>
                      <a:cubicBezTo>
                        <a:pt x="3074" y="4193"/>
                        <a:pt x="3967" y="2677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6"/>
                <p:cNvSpPr/>
                <p:nvPr/>
              </p:nvSpPr>
              <p:spPr>
                <a:xfrm>
                  <a:off x="2814857" y="4720549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64"/>
                      </a:moveTo>
                      <a:cubicBezTo>
                        <a:pt x="852" y="908"/>
                        <a:pt x="-20" y="2445"/>
                        <a:pt x="0" y="3691"/>
                      </a:cubicBezTo>
                      <a:cubicBezTo>
                        <a:pt x="0" y="4979"/>
                        <a:pt x="873" y="5456"/>
                        <a:pt x="1994" y="4833"/>
                      </a:cubicBezTo>
                      <a:cubicBezTo>
                        <a:pt x="3074" y="4210"/>
                        <a:pt x="3967" y="2673"/>
                        <a:pt x="3967" y="1406"/>
                      </a:cubicBezTo>
                      <a:cubicBezTo>
                        <a:pt x="3947" y="160"/>
                        <a:pt x="305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6"/>
                <p:cNvSpPr/>
                <p:nvPr/>
              </p:nvSpPr>
              <p:spPr>
                <a:xfrm>
                  <a:off x="2873219" y="4696470"/>
                  <a:ext cx="3967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0" extrusionOk="0">
                      <a:moveTo>
                        <a:pt x="1973" y="271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43"/>
                        <a:pt x="1994" y="4799"/>
                      </a:cubicBezTo>
                      <a:cubicBezTo>
                        <a:pt x="3074" y="4176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6"/>
                <p:cNvSpPr/>
                <p:nvPr/>
              </p:nvSpPr>
              <p:spPr>
                <a:xfrm>
                  <a:off x="2864849" y="4701279"/>
                  <a:ext cx="3966" cy="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7"/>
                      </a:cubicBezTo>
                      <a:cubicBezTo>
                        <a:pt x="0" y="4954"/>
                        <a:pt x="914" y="5431"/>
                        <a:pt x="2015" y="4788"/>
                      </a:cubicBezTo>
                      <a:cubicBezTo>
                        <a:pt x="3095" y="4165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6"/>
                <p:cNvSpPr/>
                <p:nvPr/>
              </p:nvSpPr>
              <p:spPr>
                <a:xfrm>
                  <a:off x="2856521" y="4706098"/>
                  <a:ext cx="3967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31"/>
                        <a:pt x="1994" y="4808"/>
                      </a:cubicBezTo>
                      <a:cubicBezTo>
                        <a:pt x="3115" y="4164"/>
                        <a:pt x="3967" y="2648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6"/>
                <p:cNvSpPr/>
                <p:nvPr/>
              </p:nvSpPr>
              <p:spPr>
                <a:xfrm>
                  <a:off x="2848192" y="4710895"/>
                  <a:ext cx="3967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7"/>
                      </a:cubicBezTo>
                      <a:cubicBezTo>
                        <a:pt x="0" y="4954"/>
                        <a:pt x="914" y="5431"/>
                        <a:pt x="1994" y="4808"/>
                      </a:cubicBezTo>
                      <a:cubicBezTo>
                        <a:pt x="3115" y="4165"/>
                        <a:pt x="3988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6"/>
                <p:cNvSpPr/>
                <p:nvPr/>
              </p:nvSpPr>
              <p:spPr>
                <a:xfrm>
                  <a:off x="2839864" y="4715722"/>
                  <a:ext cx="3967" cy="5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51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02"/>
                        <a:pt x="1994" y="4779"/>
                      </a:cubicBezTo>
                      <a:cubicBezTo>
                        <a:pt x="3074" y="4156"/>
                        <a:pt x="3967" y="2640"/>
                        <a:pt x="3967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6"/>
                <p:cNvSpPr/>
                <p:nvPr/>
              </p:nvSpPr>
              <p:spPr>
                <a:xfrm>
                  <a:off x="2831535" y="4720532"/>
                  <a:ext cx="3966" cy="5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4"/>
                        <a:pt x="914" y="5411"/>
                        <a:pt x="1994" y="4788"/>
                      </a:cubicBezTo>
                      <a:cubicBezTo>
                        <a:pt x="3074" y="4165"/>
                        <a:pt x="3967" y="2649"/>
                        <a:pt x="3967" y="1403"/>
                      </a:cubicBezTo>
                      <a:cubicBezTo>
                        <a:pt x="3967" y="136"/>
                        <a:pt x="3053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p6"/>
                <p:cNvSpPr/>
                <p:nvPr/>
              </p:nvSpPr>
              <p:spPr>
                <a:xfrm>
                  <a:off x="2823207" y="4725339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72"/>
                      </a:moveTo>
                      <a:cubicBezTo>
                        <a:pt x="851" y="915"/>
                        <a:pt x="0" y="2411"/>
                        <a:pt x="0" y="3699"/>
                      </a:cubicBezTo>
                      <a:cubicBezTo>
                        <a:pt x="0" y="4945"/>
                        <a:pt x="872" y="5443"/>
                        <a:pt x="1994" y="4799"/>
                      </a:cubicBezTo>
                      <a:cubicBezTo>
                        <a:pt x="3074" y="4176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p6"/>
                <p:cNvSpPr/>
                <p:nvPr/>
              </p:nvSpPr>
              <p:spPr>
                <a:xfrm>
                  <a:off x="2814878" y="4730150"/>
                  <a:ext cx="3966" cy="5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8" extrusionOk="0">
                      <a:moveTo>
                        <a:pt x="1973" y="259"/>
                      </a:moveTo>
                      <a:cubicBezTo>
                        <a:pt x="851" y="902"/>
                        <a:pt x="0" y="2398"/>
                        <a:pt x="0" y="3685"/>
                      </a:cubicBezTo>
                      <a:cubicBezTo>
                        <a:pt x="0" y="4932"/>
                        <a:pt x="872" y="5430"/>
                        <a:pt x="1994" y="4786"/>
                      </a:cubicBezTo>
                      <a:cubicBezTo>
                        <a:pt x="3074" y="4163"/>
                        <a:pt x="3967" y="2647"/>
                        <a:pt x="3967" y="1401"/>
                      </a:cubicBezTo>
                      <a:cubicBezTo>
                        <a:pt x="3946" y="134"/>
                        <a:pt x="3053" y="-344"/>
                        <a:pt x="1973" y="25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p6"/>
                <p:cNvSpPr/>
                <p:nvPr/>
              </p:nvSpPr>
              <p:spPr>
                <a:xfrm>
                  <a:off x="2873240" y="4706035"/>
                  <a:ext cx="3967" cy="5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22" extrusionOk="0">
                      <a:moveTo>
                        <a:pt x="1994" y="281"/>
                      </a:moveTo>
                      <a:cubicBezTo>
                        <a:pt x="872" y="925"/>
                        <a:pt x="0" y="2420"/>
                        <a:pt x="0" y="3708"/>
                      </a:cubicBezTo>
                      <a:cubicBezTo>
                        <a:pt x="0" y="4954"/>
                        <a:pt x="872" y="5494"/>
                        <a:pt x="1994" y="4850"/>
                      </a:cubicBezTo>
                      <a:cubicBezTo>
                        <a:pt x="3074" y="4227"/>
                        <a:pt x="3967" y="2669"/>
                        <a:pt x="3967" y="1423"/>
                      </a:cubicBezTo>
                      <a:cubicBezTo>
                        <a:pt x="3967" y="135"/>
                        <a:pt x="3074" y="-363"/>
                        <a:pt x="1994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0" name="Google Shape;630;p6"/>
                <p:cNvSpPr/>
                <p:nvPr/>
              </p:nvSpPr>
              <p:spPr>
                <a:xfrm>
                  <a:off x="2864891" y="4710853"/>
                  <a:ext cx="394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6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914" y="5453"/>
                        <a:pt x="2015" y="4809"/>
                      </a:cubicBezTo>
                      <a:cubicBezTo>
                        <a:pt x="3095" y="4186"/>
                        <a:pt x="3946" y="2649"/>
                        <a:pt x="3946" y="1403"/>
                      </a:cubicBezTo>
                      <a:cubicBezTo>
                        <a:pt x="3946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1" name="Google Shape;631;p6"/>
                <p:cNvSpPr/>
                <p:nvPr/>
              </p:nvSpPr>
              <p:spPr>
                <a:xfrm>
                  <a:off x="2856562" y="4715672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6"/>
                <p:cNvSpPr/>
                <p:nvPr/>
              </p:nvSpPr>
              <p:spPr>
                <a:xfrm>
                  <a:off x="2848234" y="4720477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94"/>
                      </a:moveTo>
                      <a:cubicBezTo>
                        <a:pt x="893" y="917"/>
                        <a:pt x="0" y="2413"/>
                        <a:pt x="0" y="3701"/>
                      </a:cubicBezTo>
                      <a:cubicBezTo>
                        <a:pt x="0" y="4947"/>
                        <a:pt x="914" y="5466"/>
                        <a:pt x="1973" y="4843"/>
                      </a:cubicBezTo>
                      <a:cubicBezTo>
                        <a:pt x="3095" y="4199"/>
                        <a:pt x="3946" y="2662"/>
                        <a:pt x="3946" y="1416"/>
                      </a:cubicBezTo>
                      <a:cubicBezTo>
                        <a:pt x="3946" y="128"/>
                        <a:pt x="3074" y="-370"/>
                        <a:pt x="1973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6"/>
                <p:cNvSpPr/>
                <p:nvPr/>
              </p:nvSpPr>
              <p:spPr>
                <a:xfrm>
                  <a:off x="2839884" y="4725297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6"/>
                <p:cNvSpPr/>
                <p:nvPr/>
              </p:nvSpPr>
              <p:spPr>
                <a:xfrm>
                  <a:off x="2831556" y="4730103"/>
                  <a:ext cx="3967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7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711"/>
                      </a:cubicBezTo>
                      <a:cubicBezTo>
                        <a:pt x="0" y="4958"/>
                        <a:pt x="914" y="5477"/>
                        <a:pt x="1994" y="4854"/>
                      </a:cubicBezTo>
                      <a:cubicBezTo>
                        <a:pt x="3074" y="4210"/>
                        <a:pt x="3967" y="2673"/>
                        <a:pt x="3967" y="1427"/>
                      </a:cubicBezTo>
                      <a:cubicBezTo>
                        <a:pt x="3967" y="118"/>
                        <a:pt x="3053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5" name="Google Shape;635;p6"/>
                <p:cNvSpPr/>
                <p:nvPr/>
              </p:nvSpPr>
              <p:spPr>
                <a:xfrm>
                  <a:off x="2823227" y="473491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51" y="916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6"/>
                <p:cNvSpPr/>
                <p:nvPr/>
              </p:nvSpPr>
              <p:spPr>
                <a:xfrm>
                  <a:off x="2814899" y="4739728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75"/>
                      </a:moveTo>
                      <a:cubicBezTo>
                        <a:pt x="851" y="919"/>
                        <a:pt x="0" y="2394"/>
                        <a:pt x="0" y="3681"/>
                      </a:cubicBezTo>
                      <a:cubicBezTo>
                        <a:pt x="0" y="4928"/>
                        <a:pt x="872" y="5468"/>
                        <a:pt x="1994" y="4824"/>
                      </a:cubicBezTo>
                      <a:cubicBezTo>
                        <a:pt x="3074" y="4201"/>
                        <a:pt x="3967" y="2643"/>
                        <a:pt x="3967" y="1418"/>
                      </a:cubicBezTo>
                      <a:cubicBezTo>
                        <a:pt x="3967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6"/>
                <p:cNvSpPr/>
                <p:nvPr/>
              </p:nvSpPr>
              <p:spPr>
                <a:xfrm>
                  <a:off x="2873261" y="4715615"/>
                  <a:ext cx="3967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8" extrusionOk="0">
                      <a:moveTo>
                        <a:pt x="1994" y="276"/>
                      </a:moveTo>
                      <a:cubicBezTo>
                        <a:pt x="872" y="920"/>
                        <a:pt x="0" y="2415"/>
                        <a:pt x="0" y="3682"/>
                      </a:cubicBezTo>
                      <a:cubicBezTo>
                        <a:pt x="0" y="4928"/>
                        <a:pt x="872" y="5448"/>
                        <a:pt x="1994" y="4824"/>
                      </a:cubicBezTo>
                      <a:cubicBezTo>
                        <a:pt x="3074" y="4201"/>
                        <a:pt x="3967" y="2644"/>
                        <a:pt x="3967" y="1397"/>
                      </a:cubicBezTo>
                      <a:cubicBezTo>
                        <a:pt x="3967" y="110"/>
                        <a:pt x="3074" y="-347"/>
                        <a:pt x="1994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6"/>
                <p:cNvSpPr/>
                <p:nvPr/>
              </p:nvSpPr>
              <p:spPr>
                <a:xfrm>
                  <a:off x="2864911" y="4720435"/>
                  <a:ext cx="3967" cy="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9" extrusionOk="0">
                      <a:moveTo>
                        <a:pt x="1973" y="294"/>
                      </a:moveTo>
                      <a:cubicBezTo>
                        <a:pt x="893" y="917"/>
                        <a:pt x="0" y="2434"/>
                        <a:pt x="0" y="3701"/>
                      </a:cubicBezTo>
                      <a:cubicBezTo>
                        <a:pt x="0" y="4947"/>
                        <a:pt x="914" y="5466"/>
                        <a:pt x="2015" y="4822"/>
                      </a:cubicBezTo>
                      <a:cubicBezTo>
                        <a:pt x="3095" y="4199"/>
                        <a:pt x="3967" y="2662"/>
                        <a:pt x="3967" y="1416"/>
                      </a:cubicBezTo>
                      <a:cubicBezTo>
                        <a:pt x="3967" y="128"/>
                        <a:pt x="3095" y="-370"/>
                        <a:pt x="1973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6"/>
                <p:cNvSpPr/>
                <p:nvPr/>
              </p:nvSpPr>
              <p:spPr>
                <a:xfrm>
                  <a:off x="2856583" y="4725246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914" y="5453"/>
                        <a:pt x="1994" y="4830"/>
                      </a:cubicBezTo>
                      <a:cubicBezTo>
                        <a:pt x="3095" y="4186"/>
                        <a:pt x="3967" y="2649"/>
                        <a:pt x="3967" y="1403"/>
                      </a:cubicBezTo>
                      <a:cubicBezTo>
                        <a:pt x="3967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6"/>
                <p:cNvSpPr/>
                <p:nvPr/>
              </p:nvSpPr>
              <p:spPr>
                <a:xfrm>
                  <a:off x="2848234" y="4730044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" name="Google Shape;641;p6"/>
                <p:cNvSpPr/>
                <p:nvPr/>
              </p:nvSpPr>
              <p:spPr>
                <a:xfrm>
                  <a:off x="2839926" y="4734872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73" y="4841"/>
                      </a:cubicBezTo>
                      <a:cubicBezTo>
                        <a:pt x="3074" y="4218"/>
                        <a:pt x="3946" y="2660"/>
                        <a:pt x="3946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" name="Google Shape;642;p6"/>
                <p:cNvSpPr/>
                <p:nvPr/>
              </p:nvSpPr>
              <p:spPr>
                <a:xfrm>
                  <a:off x="2831597" y="4739670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20"/>
                      </a:cubicBezTo>
                      <a:cubicBezTo>
                        <a:pt x="3074" y="4197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6"/>
                <p:cNvSpPr/>
                <p:nvPr/>
              </p:nvSpPr>
              <p:spPr>
                <a:xfrm>
                  <a:off x="2823269" y="4744488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78"/>
                      </a:cubicBezTo>
                      <a:cubicBezTo>
                        <a:pt x="0" y="4924"/>
                        <a:pt x="893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6"/>
                <p:cNvSpPr/>
                <p:nvPr/>
              </p:nvSpPr>
              <p:spPr>
                <a:xfrm>
                  <a:off x="2814920" y="4749303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75"/>
                      </a:moveTo>
                      <a:cubicBezTo>
                        <a:pt x="851" y="919"/>
                        <a:pt x="0" y="2414"/>
                        <a:pt x="0" y="3702"/>
                      </a:cubicBezTo>
                      <a:cubicBezTo>
                        <a:pt x="0" y="4949"/>
                        <a:pt x="872" y="5468"/>
                        <a:pt x="1994" y="4845"/>
                      </a:cubicBezTo>
                      <a:cubicBezTo>
                        <a:pt x="3074" y="4221"/>
                        <a:pt x="3967" y="2664"/>
                        <a:pt x="3967" y="1418"/>
                      </a:cubicBezTo>
                      <a:cubicBezTo>
                        <a:pt x="3967" y="109"/>
                        <a:pt x="3074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6"/>
                <p:cNvSpPr/>
                <p:nvPr/>
              </p:nvSpPr>
              <p:spPr>
                <a:xfrm>
                  <a:off x="2873302" y="4725188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56"/>
                      </a:moveTo>
                      <a:cubicBezTo>
                        <a:pt x="851" y="900"/>
                        <a:pt x="0" y="2437"/>
                        <a:pt x="0" y="3683"/>
                      </a:cubicBezTo>
                      <a:cubicBezTo>
                        <a:pt x="0" y="4929"/>
                        <a:pt x="872" y="5470"/>
                        <a:pt x="1994" y="4826"/>
                      </a:cubicBezTo>
                      <a:cubicBezTo>
                        <a:pt x="3074" y="4202"/>
                        <a:pt x="3967" y="2645"/>
                        <a:pt x="3967" y="1419"/>
                      </a:cubicBezTo>
                      <a:cubicBezTo>
                        <a:pt x="3967" y="194"/>
                        <a:pt x="3053" y="-367"/>
                        <a:pt x="1973" y="25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6"/>
                <p:cNvSpPr/>
                <p:nvPr/>
              </p:nvSpPr>
              <p:spPr>
                <a:xfrm>
                  <a:off x="2864932" y="4730010"/>
                  <a:ext cx="3967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8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914" y="5466"/>
                        <a:pt x="2015" y="4822"/>
                      </a:cubicBezTo>
                      <a:cubicBezTo>
                        <a:pt x="3095" y="4199"/>
                        <a:pt x="3967" y="2662"/>
                        <a:pt x="3967" y="141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6"/>
                <p:cNvSpPr/>
                <p:nvPr/>
              </p:nvSpPr>
              <p:spPr>
                <a:xfrm>
                  <a:off x="2856604" y="4734826"/>
                  <a:ext cx="3967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9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49"/>
                        <a:pt x="914" y="5469"/>
                        <a:pt x="1994" y="4846"/>
                      </a:cubicBezTo>
                      <a:cubicBezTo>
                        <a:pt x="3095" y="4202"/>
                        <a:pt x="3967" y="2665"/>
                        <a:pt x="3967" y="1439"/>
                      </a:cubicBezTo>
                      <a:cubicBezTo>
                        <a:pt x="3967" y="152"/>
                        <a:pt x="3095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8" name="Google Shape;648;p6"/>
                <p:cNvSpPr/>
                <p:nvPr/>
              </p:nvSpPr>
              <p:spPr>
                <a:xfrm>
                  <a:off x="2848275" y="4739627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914" y="5466"/>
                        <a:pt x="1994" y="4842"/>
                      </a:cubicBezTo>
                      <a:cubicBezTo>
                        <a:pt x="3095" y="4199"/>
                        <a:pt x="3967" y="2662"/>
                        <a:pt x="3967" y="141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9" name="Google Shape;649;p6"/>
                <p:cNvSpPr/>
                <p:nvPr/>
              </p:nvSpPr>
              <p:spPr>
                <a:xfrm>
                  <a:off x="2839947" y="4744450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4"/>
                      </a:cubicBezTo>
                      <a:cubicBezTo>
                        <a:pt x="0" y="4920"/>
                        <a:pt x="914" y="544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6"/>
                <p:cNvSpPr/>
                <p:nvPr/>
              </p:nvSpPr>
              <p:spPr>
                <a:xfrm>
                  <a:off x="2831597" y="4749251"/>
                  <a:ext cx="3967" cy="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73" extrusionOk="0">
                      <a:moveTo>
                        <a:pt x="1994" y="265"/>
                      </a:moveTo>
                      <a:cubicBezTo>
                        <a:pt x="914" y="888"/>
                        <a:pt x="0" y="2445"/>
                        <a:pt x="0" y="3671"/>
                      </a:cubicBezTo>
                      <a:cubicBezTo>
                        <a:pt x="0" y="4896"/>
                        <a:pt x="914" y="5436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88" y="161"/>
                        <a:pt x="3074" y="-359"/>
                        <a:pt x="1994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6"/>
                <p:cNvSpPr/>
                <p:nvPr/>
              </p:nvSpPr>
              <p:spPr>
                <a:xfrm>
                  <a:off x="2823269" y="4754070"/>
                  <a:ext cx="3967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9" extrusionOk="0">
                      <a:moveTo>
                        <a:pt x="1994" y="264"/>
                      </a:moveTo>
                      <a:cubicBezTo>
                        <a:pt x="87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13"/>
                      </a:cubicBezTo>
                      <a:cubicBezTo>
                        <a:pt x="3074" y="4189"/>
                        <a:pt x="3967" y="2632"/>
                        <a:pt x="3967" y="1406"/>
                      </a:cubicBezTo>
                      <a:cubicBezTo>
                        <a:pt x="3988" y="160"/>
                        <a:pt x="3074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6"/>
                <p:cNvSpPr/>
                <p:nvPr/>
              </p:nvSpPr>
              <p:spPr>
                <a:xfrm>
                  <a:off x="2814961" y="4758876"/>
                  <a:ext cx="3967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8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684"/>
                      </a:cubicBezTo>
                      <a:cubicBezTo>
                        <a:pt x="0" y="4930"/>
                        <a:pt x="893" y="5470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6"/>
                <p:cNvSpPr/>
                <p:nvPr/>
              </p:nvSpPr>
              <p:spPr>
                <a:xfrm>
                  <a:off x="2714417" y="4634643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4"/>
                      </a:cubicBezTo>
                      <a:cubicBezTo>
                        <a:pt x="0" y="4962"/>
                        <a:pt x="914" y="5440"/>
                        <a:pt x="1994" y="4817"/>
                      </a:cubicBezTo>
                      <a:cubicBezTo>
                        <a:pt x="3074" y="4194"/>
                        <a:pt x="3967" y="2677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6"/>
                <p:cNvSpPr/>
                <p:nvPr/>
              </p:nvSpPr>
              <p:spPr>
                <a:xfrm>
                  <a:off x="2797764" y="4596123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67"/>
                      </a:cubicBezTo>
                      <a:cubicBezTo>
                        <a:pt x="0" y="4954"/>
                        <a:pt x="893" y="5432"/>
                        <a:pt x="1994" y="4809"/>
                      </a:cubicBezTo>
                      <a:cubicBezTo>
                        <a:pt x="3115" y="4165"/>
                        <a:pt x="3967" y="2670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5" name="Google Shape;655;p6"/>
                <p:cNvSpPr/>
                <p:nvPr/>
              </p:nvSpPr>
              <p:spPr>
                <a:xfrm>
                  <a:off x="2789436" y="4600921"/>
                  <a:ext cx="394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0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7"/>
                      </a:cubicBezTo>
                      <a:cubicBezTo>
                        <a:pt x="0" y="4955"/>
                        <a:pt x="893" y="5432"/>
                        <a:pt x="1973" y="4809"/>
                      </a:cubicBezTo>
                      <a:cubicBezTo>
                        <a:pt x="3095" y="4165"/>
                        <a:pt x="3946" y="2670"/>
                        <a:pt x="3946" y="1382"/>
                      </a:cubicBezTo>
                      <a:cubicBezTo>
                        <a:pt x="3967" y="136"/>
                        <a:pt x="3095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6" name="Google Shape;656;p6"/>
                <p:cNvSpPr/>
                <p:nvPr/>
              </p:nvSpPr>
              <p:spPr>
                <a:xfrm>
                  <a:off x="2764450" y="4615364"/>
                  <a:ext cx="394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71" extrusionOk="0">
                      <a:moveTo>
                        <a:pt x="1973" y="273"/>
                      </a:moveTo>
                      <a:cubicBezTo>
                        <a:pt x="893" y="896"/>
                        <a:pt x="0" y="2412"/>
                        <a:pt x="0" y="3658"/>
                      </a:cubicBezTo>
                      <a:cubicBezTo>
                        <a:pt x="0" y="4946"/>
                        <a:pt x="893" y="5423"/>
                        <a:pt x="1973" y="4800"/>
                      </a:cubicBezTo>
                      <a:cubicBezTo>
                        <a:pt x="3053" y="4177"/>
                        <a:pt x="3946" y="2661"/>
                        <a:pt x="3946" y="1373"/>
                      </a:cubicBezTo>
                      <a:cubicBezTo>
                        <a:pt x="3967" y="127"/>
                        <a:pt x="3053" y="-35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6"/>
                <p:cNvSpPr/>
                <p:nvPr/>
              </p:nvSpPr>
              <p:spPr>
                <a:xfrm>
                  <a:off x="2756122" y="4620182"/>
                  <a:ext cx="3966" cy="5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5" extrusionOk="0">
                      <a:moveTo>
                        <a:pt x="1973" y="273"/>
                      </a:moveTo>
                      <a:cubicBezTo>
                        <a:pt x="851" y="917"/>
                        <a:pt x="0" y="2412"/>
                        <a:pt x="0" y="3659"/>
                      </a:cubicBezTo>
                      <a:cubicBezTo>
                        <a:pt x="0" y="4946"/>
                        <a:pt x="872" y="5424"/>
                        <a:pt x="1994" y="4780"/>
                      </a:cubicBezTo>
                      <a:cubicBezTo>
                        <a:pt x="3074" y="4157"/>
                        <a:pt x="3967" y="2641"/>
                        <a:pt x="3967" y="1353"/>
                      </a:cubicBezTo>
                      <a:cubicBezTo>
                        <a:pt x="3967" y="128"/>
                        <a:pt x="3053" y="-350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6"/>
                <p:cNvSpPr/>
                <p:nvPr/>
              </p:nvSpPr>
              <p:spPr>
                <a:xfrm>
                  <a:off x="2739423" y="4629811"/>
                  <a:ext cx="3967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0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7"/>
                      </a:cubicBezTo>
                      <a:cubicBezTo>
                        <a:pt x="0" y="4955"/>
                        <a:pt x="914" y="5433"/>
                        <a:pt x="1973" y="4809"/>
                      </a:cubicBezTo>
                      <a:cubicBezTo>
                        <a:pt x="3095" y="4166"/>
                        <a:pt x="3967" y="2670"/>
                        <a:pt x="3967" y="1383"/>
                      </a:cubicBezTo>
                      <a:cubicBezTo>
                        <a:pt x="3967" y="136"/>
                        <a:pt x="3095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6"/>
                <p:cNvSpPr/>
                <p:nvPr/>
              </p:nvSpPr>
              <p:spPr>
                <a:xfrm>
                  <a:off x="2731095" y="4634608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7"/>
                      </a:cubicBezTo>
                      <a:cubicBezTo>
                        <a:pt x="0" y="4955"/>
                        <a:pt x="893" y="5433"/>
                        <a:pt x="1973" y="4809"/>
                      </a:cubicBezTo>
                      <a:cubicBezTo>
                        <a:pt x="3095" y="4165"/>
                        <a:pt x="3967" y="2670"/>
                        <a:pt x="3967" y="1382"/>
                      </a:cubicBezTo>
                      <a:cubicBezTo>
                        <a:pt x="3946" y="136"/>
                        <a:pt x="3095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6"/>
                <p:cNvSpPr/>
                <p:nvPr/>
              </p:nvSpPr>
              <p:spPr>
                <a:xfrm>
                  <a:off x="2722766" y="4639427"/>
                  <a:ext cx="394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0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7"/>
                      </a:cubicBezTo>
                      <a:cubicBezTo>
                        <a:pt x="0" y="4955"/>
                        <a:pt x="914" y="5433"/>
                        <a:pt x="1973" y="4809"/>
                      </a:cubicBezTo>
                      <a:cubicBezTo>
                        <a:pt x="3095" y="4166"/>
                        <a:pt x="3946" y="2670"/>
                        <a:pt x="3946" y="1383"/>
                      </a:cubicBezTo>
                      <a:cubicBezTo>
                        <a:pt x="3967" y="136"/>
                        <a:pt x="3074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6"/>
                <p:cNvSpPr/>
                <p:nvPr/>
              </p:nvSpPr>
              <p:spPr>
                <a:xfrm>
                  <a:off x="2714438" y="4644251"/>
                  <a:ext cx="3966" cy="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5" extrusionOk="0">
                      <a:moveTo>
                        <a:pt x="1973" y="276"/>
                      </a:moveTo>
                      <a:cubicBezTo>
                        <a:pt x="893" y="900"/>
                        <a:pt x="0" y="2416"/>
                        <a:pt x="0" y="3662"/>
                      </a:cubicBezTo>
                      <a:cubicBezTo>
                        <a:pt x="0" y="4949"/>
                        <a:pt x="914" y="5427"/>
                        <a:pt x="1994" y="4804"/>
                      </a:cubicBezTo>
                      <a:cubicBezTo>
                        <a:pt x="3074" y="4181"/>
                        <a:pt x="3967" y="2665"/>
                        <a:pt x="3967" y="1377"/>
                      </a:cubicBezTo>
                      <a:cubicBezTo>
                        <a:pt x="3946" y="110"/>
                        <a:pt x="3053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6"/>
                <p:cNvSpPr/>
                <p:nvPr/>
              </p:nvSpPr>
              <p:spPr>
                <a:xfrm>
                  <a:off x="2806155" y="4600868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78"/>
                      </a:cubicBezTo>
                      <a:cubicBezTo>
                        <a:pt x="0" y="4925"/>
                        <a:pt x="872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6"/>
                <p:cNvSpPr/>
                <p:nvPr/>
              </p:nvSpPr>
              <p:spPr>
                <a:xfrm>
                  <a:off x="2797805" y="4605698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81"/>
                      </a:moveTo>
                      <a:cubicBezTo>
                        <a:pt x="894" y="904"/>
                        <a:pt x="-20" y="2400"/>
                        <a:pt x="0" y="3687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116" y="4186"/>
                        <a:pt x="3967" y="2649"/>
                        <a:pt x="3967" y="1403"/>
                      </a:cubicBezTo>
                      <a:cubicBezTo>
                        <a:pt x="394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6"/>
                <p:cNvSpPr/>
                <p:nvPr/>
              </p:nvSpPr>
              <p:spPr>
                <a:xfrm>
                  <a:off x="2789457" y="4610500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16"/>
                        <a:pt x="0" y="3683"/>
                      </a:cubicBezTo>
                      <a:cubicBezTo>
                        <a:pt x="0" y="4929"/>
                        <a:pt x="893" y="5448"/>
                        <a:pt x="1994" y="4825"/>
                      </a:cubicBezTo>
                      <a:cubicBezTo>
                        <a:pt x="3115" y="4181"/>
                        <a:pt x="3967" y="2644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6"/>
                <p:cNvSpPr/>
                <p:nvPr/>
              </p:nvSpPr>
              <p:spPr>
                <a:xfrm>
                  <a:off x="2764471" y="4624940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73" y="4820"/>
                      </a:cubicBezTo>
                      <a:cubicBezTo>
                        <a:pt x="3053" y="4198"/>
                        <a:pt x="3967" y="2640"/>
                        <a:pt x="3967" y="1393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6"/>
                <p:cNvSpPr/>
                <p:nvPr/>
              </p:nvSpPr>
              <p:spPr>
                <a:xfrm>
                  <a:off x="2756143" y="4629759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1"/>
                      </a:moveTo>
                      <a:cubicBezTo>
                        <a:pt x="852" y="915"/>
                        <a:pt x="0" y="2410"/>
                        <a:pt x="0" y="3698"/>
                      </a:cubicBezTo>
                      <a:cubicBezTo>
                        <a:pt x="0" y="4944"/>
                        <a:pt x="872" y="5484"/>
                        <a:pt x="1994" y="4840"/>
                      </a:cubicBezTo>
                      <a:cubicBezTo>
                        <a:pt x="3074" y="4217"/>
                        <a:pt x="3967" y="2659"/>
                        <a:pt x="3967" y="143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6"/>
                <p:cNvSpPr/>
                <p:nvPr/>
              </p:nvSpPr>
              <p:spPr>
                <a:xfrm>
                  <a:off x="2747814" y="4634564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73" y="285"/>
                      </a:moveTo>
                      <a:cubicBezTo>
                        <a:pt x="872" y="929"/>
                        <a:pt x="0" y="2424"/>
                        <a:pt x="0" y="3712"/>
                      </a:cubicBezTo>
                      <a:cubicBezTo>
                        <a:pt x="0" y="4958"/>
                        <a:pt x="872" y="5477"/>
                        <a:pt x="1994" y="4834"/>
                      </a:cubicBezTo>
                      <a:cubicBezTo>
                        <a:pt x="3074" y="4210"/>
                        <a:pt x="3967" y="2653"/>
                        <a:pt x="3967" y="1407"/>
                      </a:cubicBezTo>
                      <a:cubicBezTo>
                        <a:pt x="3946" y="119"/>
                        <a:pt x="3053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6"/>
                <p:cNvSpPr/>
                <p:nvPr/>
              </p:nvSpPr>
              <p:spPr>
                <a:xfrm>
                  <a:off x="2739444" y="4639387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0"/>
                      </a:moveTo>
                      <a:cubicBezTo>
                        <a:pt x="893" y="903"/>
                        <a:pt x="0" y="2419"/>
                        <a:pt x="0" y="3707"/>
                      </a:cubicBezTo>
                      <a:cubicBezTo>
                        <a:pt x="0" y="4953"/>
                        <a:pt x="914" y="5472"/>
                        <a:pt x="1994" y="4849"/>
                      </a:cubicBezTo>
                      <a:cubicBezTo>
                        <a:pt x="3115" y="4205"/>
                        <a:pt x="3967" y="2669"/>
                        <a:pt x="3967" y="1443"/>
                      </a:cubicBezTo>
                      <a:cubicBezTo>
                        <a:pt x="3967" y="135"/>
                        <a:pt x="3095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6"/>
                <p:cNvSpPr/>
                <p:nvPr/>
              </p:nvSpPr>
              <p:spPr>
                <a:xfrm>
                  <a:off x="2731116" y="4644193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73" y="4820"/>
                      </a:cubicBezTo>
                      <a:cubicBezTo>
                        <a:pt x="3095" y="4177"/>
                        <a:pt x="3967" y="2640"/>
                        <a:pt x="3967" y="1393"/>
                      </a:cubicBezTo>
                      <a:cubicBezTo>
                        <a:pt x="3967" y="127"/>
                        <a:pt x="3095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6"/>
                <p:cNvSpPr/>
                <p:nvPr/>
              </p:nvSpPr>
              <p:spPr>
                <a:xfrm>
                  <a:off x="2722787" y="4649002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708"/>
                      </a:cubicBezTo>
                      <a:cubicBezTo>
                        <a:pt x="0" y="4954"/>
                        <a:pt x="914" y="5453"/>
                        <a:pt x="1973" y="4830"/>
                      </a:cubicBezTo>
                      <a:cubicBezTo>
                        <a:pt x="3095" y="4186"/>
                        <a:pt x="3946" y="2649"/>
                        <a:pt x="3946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6"/>
                <p:cNvSpPr/>
                <p:nvPr/>
              </p:nvSpPr>
              <p:spPr>
                <a:xfrm>
                  <a:off x="2714459" y="4653827"/>
                  <a:ext cx="394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8" extrusionOk="0">
                      <a:moveTo>
                        <a:pt x="1973" y="275"/>
                      </a:moveTo>
                      <a:cubicBezTo>
                        <a:pt x="893" y="898"/>
                        <a:pt x="0" y="2414"/>
                        <a:pt x="0" y="3702"/>
                      </a:cubicBezTo>
                      <a:cubicBezTo>
                        <a:pt x="0" y="4948"/>
                        <a:pt x="914" y="5467"/>
                        <a:pt x="1973" y="4844"/>
                      </a:cubicBezTo>
                      <a:cubicBezTo>
                        <a:pt x="3053" y="4221"/>
                        <a:pt x="3946" y="2663"/>
                        <a:pt x="3946" y="1438"/>
                      </a:cubicBezTo>
                      <a:cubicBezTo>
                        <a:pt x="3967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2" name="Google Shape;672;p6"/>
                <p:cNvSpPr/>
                <p:nvPr/>
              </p:nvSpPr>
              <p:spPr>
                <a:xfrm>
                  <a:off x="2806176" y="4610443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2"/>
                      </a:moveTo>
                      <a:cubicBezTo>
                        <a:pt x="872" y="915"/>
                        <a:pt x="0" y="2411"/>
                        <a:pt x="0" y="3698"/>
                      </a:cubicBezTo>
                      <a:cubicBezTo>
                        <a:pt x="0" y="4945"/>
                        <a:pt x="872" y="5464"/>
                        <a:pt x="1973" y="4820"/>
                      </a:cubicBezTo>
                      <a:cubicBezTo>
                        <a:pt x="3053" y="4197"/>
                        <a:pt x="3946" y="2639"/>
                        <a:pt x="3946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6"/>
                <p:cNvSpPr/>
                <p:nvPr/>
              </p:nvSpPr>
              <p:spPr>
                <a:xfrm>
                  <a:off x="2797827" y="4615273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893" y="5453"/>
                        <a:pt x="1973" y="4830"/>
                      </a:cubicBezTo>
                      <a:cubicBezTo>
                        <a:pt x="3095" y="4186"/>
                        <a:pt x="3946" y="2649"/>
                        <a:pt x="3946" y="1403"/>
                      </a:cubicBezTo>
                      <a:cubicBezTo>
                        <a:pt x="3946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6"/>
                <p:cNvSpPr/>
                <p:nvPr/>
              </p:nvSpPr>
              <p:spPr>
                <a:xfrm>
                  <a:off x="2789498" y="4620070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81"/>
                      </a:moveTo>
                      <a:cubicBezTo>
                        <a:pt x="894" y="904"/>
                        <a:pt x="-20" y="2420"/>
                        <a:pt x="0" y="3708"/>
                      </a:cubicBezTo>
                      <a:cubicBezTo>
                        <a:pt x="0" y="4954"/>
                        <a:pt x="894" y="5473"/>
                        <a:pt x="1973" y="4830"/>
                      </a:cubicBezTo>
                      <a:cubicBezTo>
                        <a:pt x="3095" y="4186"/>
                        <a:pt x="3947" y="2649"/>
                        <a:pt x="3947" y="1403"/>
                      </a:cubicBezTo>
                      <a:cubicBezTo>
                        <a:pt x="394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>
                  <a:off x="2781170" y="4624889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29"/>
                      </a:cubicBezTo>
                      <a:cubicBezTo>
                        <a:pt x="3115" y="4185"/>
                        <a:pt x="3967" y="2648"/>
                        <a:pt x="3967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6"/>
                <p:cNvSpPr/>
                <p:nvPr/>
              </p:nvSpPr>
              <p:spPr>
                <a:xfrm>
                  <a:off x="2772820" y="4629696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893" y="5464"/>
                        <a:pt x="1973" y="4841"/>
                      </a:cubicBezTo>
                      <a:cubicBezTo>
                        <a:pt x="3053" y="4218"/>
                        <a:pt x="3946" y="2660"/>
                        <a:pt x="3946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6"/>
                <p:cNvSpPr/>
                <p:nvPr/>
              </p:nvSpPr>
              <p:spPr>
                <a:xfrm>
                  <a:off x="2764492" y="4634515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20"/>
                      </a:cubicBezTo>
                      <a:cubicBezTo>
                        <a:pt x="3074" y="4197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6"/>
                <p:cNvSpPr/>
                <p:nvPr/>
              </p:nvSpPr>
              <p:spPr>
                <a:xfrm>
                  <a:off x="2756163" y="4639329"/>
                  <a:ext cx="3967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8" extrusionOk="0">
                      <a:moveTo>
                        <a:pt x="1973" y="275"/>
                      </a:moveTo>
                      <a:cubicBezTo>
                        <a:pt x="872" y="919"/>
                        <a:pt x="0" y="2415"/>
                        <a:pt x="0" y="3702"/>
                      </a:cubicBezTo>
                      <a:cubicBezTo>
                        <a:pt x="0" y="4948"/>
                        <a:pt x="872" y="5468"/>
                        <a:pt x="1973" y="4845"/>
                      </a:cubicBezTo>
                      <a:cubicBezTo>
                        <a:pt x="3053" y="4221"/>
                        <a:pt x="3967" y="2664"/>
                        <a:pt x="3967" y="1418"/>
                      </a:cubicBezTo>
                      <a:cubicBezTo>
                        <a:pt x="3988" y="109"/>
                        <a:pt x="3074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9" name="Google Shape;679;p6"/>
                <p:cNvSpPr/>
                <p:nvPr/>
              </p:nvSpPr>
              <p:spPr>
                <a:xfrm>
                  <a:off x="2747835" y="4644131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2"/>
                      </a:moveTo>
                      <a:cubicBezTo>
                        <a:pt x="852" y="915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0" name="Google Shape;680;p6"/>
                <p:cNvSpPr/>
                <p:nvPr/>
              </p:nvSpPr>
              <p:spPr>
                <a:xfrm>
                  <a:off x="2739486" y="4648957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84"/>
                      </a:moveTo>
                      <a:cubicBezTo>
                        <a:pt x="893" y="908"/>
                        <a:pt x="0" y="2424"/>
                        <a:pt x="0" y="3711"/>
                      </a:cubicBezTo>
                      <a:cubicBezTo>
                        <a:pt x="0" y="4958"/>
                        <a:pt x="893" y="5477"/>
                        <a:pt x="1973" y="4854"/>
                      </a:cubicBezTo>
                      <a:cubicBezTo>
                        <a:pt x="3095" y="4210"/>
                        <a:pt x="3946" y="2673"/>
                        <a:pt x="3946" y="1427"/>
                      </a:cubicBezTo>
                      <a:cubicBezTo>
                        <a:pt x="3946" y="118"/>
                        <a:pt x="3074" y="-359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6"/>
                <p:cNvSpPr/>
                <p:nvPr/>
              </p:nvSpPr>
              <p:spPr>
                <a:xfrm>
                  <a:off x="2731157" y="465375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7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6"/>
                <p:cNvSpPr/>
                <p:nvPr/>
              </p:nvSpPr>
              <p:spPr>
                <a:xfrm>
                  <a:off x="2722808" y="4658577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73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6"/>
                <p:cNvSpPr/>
                <p:nvPr/>
              </p:nvSpPr>
              <p:spPr>
                <a:xfrm>
                  <a:off x="2714479" y="4663384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73" y="4841"/>
                      </a:cubicBezTo>
                      <a:cubicBezTo>
                        <a:pt x="3053" y="4218"/>
                        <a:pt x="3946" y="2660"/>
                        <a:pt x="3946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6"/>
                <p:cNvSpPr/>
                <p:nvPr/>
              </p:nvSpPr>
              <p:spPr>
                <a:xfrm>
                  <a:off x="2806217" y="4620025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64"/>
                      </a:moveTo>
                      <a:cubicBezTo>
                        <a:pt x="872" y="908"/>
                        <a:pt x="0" y="2445"/>
                        <a:pt x="0" y="3691"/>
                      </a:cubicBezTo>
                      <a:cubicBezTo>
                        <a:pt x="0" y="4937"/>
                        <a:pt x="872" y="5477"/>
                        <a:pt x="1973" y="4833"/>
                      </a:cubicBezTo>
                      <a:cubicBezTo>
                        <a:pt x="3053" y="4210"/>
                        <a:pt x="3946" y="2652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6"/>
                <p:cNvSpPr/>
                <p:nvPr/>
              </p:nvSpPr>
              <p:spPr>
                <a:xfrm>
                  <a:off x="2797847" y="4624852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914" y="5448"/>
                        <a:pt x="1994" y="4825"/>
                      </a:cubicBezTo>
                      <a:cubicBezTo>
                        <a:pt x="3115" y="4181"/>
                        <a:pt x="3967" y="2644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6" name="Google Shape;686;p6"/>
                <p:cNvSpPr/>
                <p:nvPr/>
              </p:nvSpPr>
              <p:spPr>
                <a:xfrm>
                  <a:off x="2781190" y="4634472"/>
                  <a:ext cx="3946" cy="5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5" extrusionOk="0">
                      <a:moveTo>
                        <a:pt x="1973" y="273"/>
                      </a:moveTo>
                      <a:cubicBezTo>
                        <a:pt x="894" y="896"/>
                        <a:pt x="-20" y="2454"/>
                        <a:pt x="0" y="3679"/>
                      </a:cubicBezTo>
                      <a:cubicBezTo>
                        <a:pt x="0" y="4925"/>
                        <a:pt x="894" y="5445"/>
                        <a:pt x="1973" y="4822"/>
                      </a:cubicBezTo>
                      <a:cubicBezTo>
                        <a:pt x="3095" y="4178"/>
                        <a:pt x="3947" y="2641"/>
                        <a:pt x="3947" y="141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7" name="Google Shape;687;p6"/>
                <p:cNvSpPr/>
                <p:nvPr/>
              </p:nvSpPr>
              <p:spPr>
                <a:xfrm>
                  <a:off x="2772862" y="4639279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94" y="4812"/>
                      </a:cubicBezTo>
                      <a:cubicBezTo>
                        <a:pt x="3074" y="4189"/>
                        <a:pt x="3967" y="263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6"/>
                <p:cNvSpPr/>
                <p:nvPr/>
              </p:nvSpPr>
              <p:spPr>
                <a:xfrm>
                  <a:off x="2764533" y="4644093"/>
                  <a:ext cx="394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1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893" y="5460"/>
                        <a:pt x="1973" y="4837"/>
                      </a:cubicBezTo>
                      <a:cubicBezTo>
                        <a:pt x="3053" y="4214"/>
                        <a:pt x="3946" y="2656"/>
                        <a:pt x="3946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6"/>
                <p:cNvSpPr/>
                <p:nvPr/>
              </p:nvSpPr>
              <p:spPr>
                <a:xfrm>
                  <a:off x="2756205" y="4648912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8"/>
                      </a:moveTo>
                      <a:cubicBezTo>
                        <a:pt x="872" y="912"/>
                        <a:pt x="0" y="2449"/>
                        <a:pt x="0" y="3695"/>
                      </a:cubicBezTo>
                      <a:cubicBezTo>
                        <a:pt x="0" y="4941"/>
                        <a:pt x="872" y="5460"/>
                        <a:pt x="1994" y="4816"/>
                      </a:cubicBezTo>
                      <a:cubicBezTo>
                        <a:pt x="3074" y="4193"/>
                        <a:pt x="3967" y="2635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6"/>
                <p:cNvSpPr/>
                <p:nvPr/>
              </p:nvSpPr>
              <p:spPr>
                <a:xfrm>
                  <a:off x="2747876" y="4653721"/>
                  <a:ext cx="3967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8" extrusionOk="0">
                      <a:moveTo>
                        <a:pt x="1973" y="256"/>
                      </a:moveTo>
                      <a:cubicBezTo>
                        <a:pt x="852" y="900"/>
                        <a:pt x="0" y="2437"/>
                        <a:pt x="0" y="3683"/>
                      </a:cubicBezTo>
                      <a:cubicBezTo>
                        <a:pt x="0" y="4929"/>
                        <a:pt x="872" y="5470"/>
                        <a:pt x="1973" y="4826"/>
                      </a:cubicBezTo>
                      <a:cubicBezTo>
                        <a:pt x="3053" y="4203"/>
                        <a:pt x="3967" y="2645"/>
                        <a:pt x="3967" y="1419"/>
                      </a:cubicBezTo>
                      <a:cubicBezTo>
                        <a:pt x="3967" y="194"/>
                        <a:pt x="3053" y="-367"/>
                        <a:pt x="1973" y="25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6"/>
                <p:cNvSpPr/>
                <p:nvPr/>
              </p:nvSpPr>
              <p:spPr>
                <a:xfrm>
                  <a:off x="2739506" y="4658540"/>
                  <a:ext cx="394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893" y="5469"/>
                        <a:pt x="1973" y="4846"/>
                      </a:cubicBezTo>
                      <a:cubicBezTo>
                        <a:pt x="3095" y="4202"/>
                        <a:pt x="3946" y="2665"/>
                        <a:pt x="3946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6"/>
                <p:cNvSpPr/>
                <p:nvPr/>
              </p:nvSpPr>
              <p:spPr>
                <a:xfrm>
                  <a:off x="2731178" y="4663341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914" y="5466"/>
                        <a:pt x="1973" y="4842"/>
                      </a:cubicBezTo>
                      <a:cubicBezTo>
                        <a:pt x="3095" y="4199"/>
                        <a:pt x="3946" y="2662"/>
                        <a:pt x="3946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3" name="Google Shape;693;p6"/>
                <p:cNvSpPr/>
                <p:nvPr/>
              </p:nvSpPr>
              <p:spPr>
                <a:xfrm>
                  <a:off x="2722849" y="4668159"/>
                  <a:ext cx="3966" cy="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9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701"/>
                      </a:cubicBezTo>
                      <a:cubicBezTo>
                        <a:pt x="0" y="4947"/>
                        <a:pt x="914" y="5466"/>
                        <a:pt x="1994" y="4822"/>
                      </a:cubicBezTo>
                      <a:cubicBezTo>
                        <a:pt x="3115" y="4178"/>
                        <a:pt x="3967" y="2641"/>
                        <a:pt x="3967" y="1395"/>
                      </a:cubicBezTo>
                      <a:cubicBezTo>
                        <a:pt x="3967" y="170"/>
                        <a:pt x="3074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4" name="Google Shape;694;p6"/>
                <p:cNvSpPr/>
                <p:nvPr/>
              </p:nvSpPr>
              <p:spPr>
                <a:xfrm>
                  <a:off x="2714521" y="4672967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37"/>
                        <a:pt x="893" y="5456"/>
                        <a:pt x="1973" y="4833"/>
                      </a:cubicBezTo>
                      <a:cubicBezTo>
                        <a:pt x="3053" y="4210"/>
                        <a:pt x="3967" y="2652"/>
                        <a:pt x="3967" y="1427"/>
                      </a:cubicBezTo>
                      <a:cubicBezTo>
                        <a:pt x="3946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5" name="Google Shape;695;p6"/>
                <p:cNvSpPr/>
                <p:nvPr/>
              </p:nvSpPr>
              <p:spPr>
                <a:xfrm>
                  <a:off x="2806238" y="4629600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73" y="4833"/>
                      </a:cubicBezTo>
                      <a:cubicBezTo>
                        <a:pt x="3053" y="4210"/>
                        <a:pt x="3946" y="2653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6" name="Google Shape;696;p6"/>
                <p:cNvSpPr/>
                <p:nvPr/>
              </p:nvSpPr>
              <p:spPr>
                <a:xfrm>
                  <a:off x="2797889" y="4634418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94" y="4833"/>
                      </a:cubicBezTo>
                      <a:cubicBezTo>
                        <a:pt x="3115" y="4189"/>
                        <a:pt x="3967" y="2652"/>
                        <a:pt x="3967" y="1406"/>
                      </a:cubicBezTo>
                      <a:cubicBezTo>
                        <a:pt x="3946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7" name="Google Shape;697;p6"/>
                <p:cNvSpPr/>
                <p:nvPr/>
              </p:nvSpPr>
              <p:spPr>
                <a:xfrm>
                  <a:off x="2789560" y="4639236"/>
                  <a:ext cx="396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7" extrusionOk="0">
                      <a:moveTo>
                        <a:pt x="1973" y="265"/>
                      </a:moveTo>
                      <a:cubicBezTo>
                        <a:pt x="893" y="888"/>
                        <a:pt x="0" y="2424"/>
                        <a:pt x="0" y="3671"/>
                      </a:cubicBezTo>
                      <a:cubicBezTo>
                        <a:pt x="0" y="4917"/>
                        <a:pt x="893" y="5436"/>
                        <a:pt x="1994" y="4813"/>
                      </a:cubicBezTo>
                      <a:cubicBezTo>
                        <a:pt x="3115" y="4169"/>
                        <a:pt x="3967" y="2632"/>
                        <a:pt x="3967" y="1386"/>
                      </a:cubicBezTo>
                      <a:cubicBezTo>
                        <a:pt x="3946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8" name="Google Shape;698;p6"/>
                <p:cNvSpPr/>
                <p:nvPr/>
              </p:nvSpPr>
              <p:spPr>
                <a:xfrm>
                  <a:off x="2756226" y="4658469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65"/>
                      </a:moveTo>
                      <a:cubicBezTo>
                        <a:pt x="851" y="908"/>
                        <a:pt x="0" y="2445"/>
                        <a:pt x="0" y="3671"/>
                      </a:cubicBezTo>
                      <a:cubicBezTo>
                        <a:pt x="0" y="4917"/>
                        <a:pt x="872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9" name="Google Shape;699;p6"/>
                <p:cNvSpPr/>
                <p:nvPr/>
              </p:nvSpPr>
              <p:spPr>
                <a:xfrm>
                  <a:off x="2747897" y="4663287"/>
                  <a:ext cx="396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7" extrusionOk="0">
                      <a:moveTo>
                        <a:pt x="1973" y="265"/>
                      </a:moveTo>
                      <a:cubicBezTo>
                        <a:pt x="872" y="909"/>
                        <a:pt x="0" y="2445"/>
                        <a:pt x="0" y="3671"/>
                      </a:cubicBezTo>
                      <a:cubicBezTo>
                        <a:pt x="0" y="4917"/>
                        <a:pt x="872" y="5436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0" name="Google Shape;700;p6"/>
                <p:cNvSpPr/>
                <p:nvPr/>
              </p:nvSpPr>
              <p:spPr>
                <a:xfrm>
                  <a:off x="2739527" y="4668115"/>
                  <a:ext cx="394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9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49"/>
                        <a:pt x="893" y="5469"/>
                        <a:pt x="1973" y="4846"/>
                      </a:cubicBezTo>
                      <a:cubicBezTo>
                        <a:pt x="3095" y="4202"/>
                        <a:pt x="3946" y="2665"/>
                        <a:pt x="3946" y="1439"/>
                      </a:cubicBezTo>
                      <a:cubicBezTo>
                        <a:pt x="3967" y="152"/>
                        <a:pt x="3095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1" name="Google Shape;701;p6"/>
                <p:cNvSpPr/>
                <p:nvPr/>
              </p:nvSpPr>
              <p:spPr>
                <a:xfrm>
                  <a:off x="2731199" y="4672915"/>
                  <a:ext cx="394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6" extrusionOk="0">
                      <a:moveTo>
                        <a:pt x="1973" y="274"/>
                      </a:moveTo>
                      <a:cubicBezTo>
                        <a:pt x="893" y="897"/>
                        <a:pt x="0" y="2455"/>
                        <a:pt x="0" y="3680"/>
                      </a:cubicBezTo>
                      <a:cubicBezTo>
                        <a:pt x="0" y="4926"/>
                        <a:pt x="893" y="5445"/>
                        <a:pt x="1973" y="4822"/>
                      </a:cubicBezTo>
                      <a:cubicBezTo>
                        <a:pt x="3095" y="4178"/>
                        <a:pt x="3946" y="2641"/>
                        <a:pt x="3946" y="1395"/>
                      </a:cubicBezTo>
                      <a:cubicBezTo>
                        <a:pt x="3967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2" name="Google Shape;702;p6"/>
                <p:cNvSpPr/>
                <p:nvPr/>
              </p:nvSpPr>
              <p:spPr>
                <a:xfrm>
                  <a:off x="2722870" y="4677721"/>
                  <a:ext cx="394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8" extrusionOk="0">
                      <a:moveTo>
                        <a:pt x="1973" y="286"/>
                      </a:moveTo>
                      <a:cubicBezTo>
                        <a:pt x="893" y="910"/>
                        <a:pt x="0" y="2467"/>
                        <a:pt x="0" y="3693"/>
                      </a:cubicBezTo>
                      <a:cubicBezTo>
                        <a:pt x="0" y="4939"/>
                        <a:pt x="914" y="5458"/>
                        <a:pt x="1973" y="4835"/>
                      </a:cubicBezTo>
                      <a:cubicBezTo>
                        <a:pt x="3095" y="4191"/>
                        <a:pt x="3946" y="2654"/>
                        <a:pt x="3946" y="1408"/>
                      </a:cubicBezTo>
                      <a:cubicBezTo>
                        <a:pt x="3967" y="162"/>
                        <a:pt x="3095" y="-378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3" name="Google Shape;703;p6"/>
                <p:cNvSpPr/>
                <p:nvPr/>
              </p:nvSpPr>
              <p:spPr>
                <a:xfrm>
                  <a:off x="2714542" y="4682548"/>
                  <a:ext cx="3966" cy="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3" extrusionOk="0">
                      <a:moveTo>
                        <a:pt x="1973" y="278"/>
                      </a:moveTo>
                      <a:cubicBezTo>
                        <a:pt x="893" y="901"/>
                        <a:pt x="0" y="2438"/>
                        <a:pt x="0" y="3684"/>
                      </a:cubicBezTo>
                      <a:cubicBezTo>
                        <a:pt x="0" y="4930"/>
                        <a:pt x="914" y="5429"/>
                        <a:pt x="1994" y="4806"/>
                      </a:cubicBezTo>
                      <a:cubicBezTo>
                        <a:pt x="3074" y="4183"/>
                        <a:pt x="3967" y="2625"/>
                        <a:pt x="3967" y="1379"/>
                      </a:cubicBezTo>
                      <a:cubicBezTo>
                        <a:pt x="3967" y="153"/>
                        <a:pt x="3053" y="-366"/>
                        <a:pt x="1973" y="27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4" name="Google Shape;704;p6"/>
                <p:cNvSpPr/>
                <p:nvPr/>
              </p:nvSpPr>
              <p:spPr>
                <a:xfrm>
                  <a:off x="2806280" y="4639175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77"/>
                        <a:pt x="1973" y="4833"/>
                      </a:cubicBezTo>
                      <a:cubicBezTo>
                        <a:pt x="3053" y="4210"/>
                        <a:pt x="3967" y="2653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5" name="Google Shape;705;p6"/>
                <p:cNvSpPr/>
                <p:nvPr/>
              </p:nvSpPr>
              <p:spPr>
                <a:xfrm>
                  <a:off x="2797910" y="464399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94" y="4833"/>
                      </a:cubicBezTo>
                      <a:cubicBezTo>
                        <a:pt x="3115" y="4189"/>
                        <a:pt x="3967" y="2652"/>
                        <a:pt x="3967" y="1406"/>
                      </a:cubicBezTo>
                      <a:cubicBezTo>
                        <a:pt x="3967" y="160"/>
                        <a:pt x="3095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6" name="Google Shape;706;p6"/>
                <p:cNvSpPr/>
                <p:nvPr/>
              </p:nvSpPr>
              <p:spPr>
                <a:xfrm>
                  <a:off x="2789581" y="4648802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6"/>
                        <a:pt x="1994" y="4842"/>
                      </a:cubicBezTo>
                      <a:cubicBezTo>
                        <a:pt x="3115" y="4199"/>
                        <a:pt x="3967" y="2662"/>
                        <a:pt x="3967" y="1415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7" name="Google Shape;707;p6"/>
                <p:cNvSpPr/>
                <p:nvPr/>
              </p:nvSpPr>
              <p:spPr>
                <a:xfrm>
                  <a:off x="2781253" y="4653617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914" y="5469"/>
                        <a:pt x="1994" y="4846"/>
                      </a:cubicBezTo>
                      <a:cubicBezTo>
                        <a:pt x="3115" y="4202"/>
                        <a:pt x="3967" y="2665"/>
                        <a:pt x="3967" y="1419"/>
                      </a:cubicBezTo>
                      <a:cubicBezTo>
                        <a:pt x="3946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8" name="Google Shape;708;p6"/>
                <p:cNvSpPr/>
                <p:nvPr/>
              </p:nvSpPr>
              <p:spPr>
                <a:xfrm>
                  <a:off x="2747918" y="4672858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8"/>
                      </a:moveTo>
                      <a:cubicBezTo>
                        <a:pt x="872" y="912"/>
                        <a:pt x="0" y="2449"/>
                        <a:pt x="0" y="3674"/>
                      </a:cubicBezTo>
                      <a:cubicBezTo>
                        <a:pt x="0" y="4920"/>
                        <a:pt x="872" y="5460"/>
                        <a:pt x="1994" y="4817"/>
                      </a:cubicBezTo>
                      <a:cubicBezTo>
                        <a:pt x="3074" y="4194"/>
                        <a:pt x="3967" y="2615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9" name="Google Shape;709;p6"/>
                <p:cNvSpPr/>
                <p:nvPr/>
              </p:nvSpPr>
              <p:spPr>
                <a:xfrm>
                  <a:off x="2739569" y="4677679"/>
                  <a:ext cx="3946" cy="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9" extrusionOk="0">
                      <a:moveTo>
                        <a:pt x="1973" y="287"/>
                      </a:moveTo>
                      <a:cubicBezTo>
                        <a:pt x="893" y="910"/>
                        <a:pt x="0" y="2467"/>
                        <a:pt x="0" y="3693"/>
                      </a:cubicBezTo>
                      <a:cubicBezTo>
                        <a:pt x="0" y="4939"/>
                        <a:pt x="893" y="5458"/>
                        <a:pt x="1973" y="4835"/>
                      </a:cubicBezTo>
                      <a:cubicBezTo>
                        <a:pt x="3095" y="4191"/>
                        <a:pt x="3967" y="2654"/>
                        <a:pt x="3946" y="1408"/>
                      </a:cubicBezTo>
                      <a:cubicBezTo>
                        <a:pt x="3946" y="162"/>
                        <a:pt x="3074" y="-378"/>
                        <a:pt x="1973" y="28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0" name="Google Shape;710;p6"/>
                <p:cNvSpPr/>
                <p:nvPr/>
              </p:nvSpPr>
              <p:spPr>
                <a:xfrm>
                  <a:off x="2731240" y="4682490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5"/>
                        <a:pt x="1973" y="4842"/>
                      </a:cubicBezTo>
                      <a:cubicBezTo>
                        <a:pt x="3095" y="4199"/>
                        <a:pt x="3946" y="2662"/>
                        <a:pt x="3946" y="1415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1" name="Google Shape;711;p6"/>
                <p:cNvSpPr/>
                <p:nvPr/>
              </p:nvSpPr>
              <p:spPr>
                <a:xfrm>
                  <a:off x="2722891" y="4687296"/>
                  <a:ext cx="3946" cy="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9" extrusionOk="0">
                      <a:moveTo>
                        <a:pt x="1973" y="286"/>
                      </a:moveTo>
                      <a:cubicBezTo>
                        <a:pt x="893" y="909"/>
                        <a:pt x="0" y="2467"/>
                        <a:pt x="0" y="3713"/>
                      </a:cubicBezTo>
                      <a:cubicBezTo>
                        <a:pt x="0" y="4959"/>
                        <a:pt x="893" y="5478"/>
                        <a:pt x="1973" y="4855"/>
                      </a:cubicBezTo>
                      <a:cubicBezTo>
                        <a:pt x="3095" y="4211"/>
                        <a:pt x="3946" y="2674"/>
                        <a:pt x="3946" y="1428"/>
                      </a:cubicBezTo>
                      <a:cubicBezTo>
                        <a:pt x="3967" y="161"/>
                        <a:pt x="3095" y="-379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2" name="Google Shape;712;p6"/>
                <p:cNvSpPr/>
                <p:nvPr/>
              </p:nvSpPr>
              <p:spPr>
                <a:xfrm>
                  <a:off x="2714583" y="4692115"/>
                  <a:ext cx="394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0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0" y="4938"/>
                        <a:pt x="914" y="5457"/>
                        <a:pt x="1973" y="4813"/>
                      </a:cubicBezTo>
                      <a:cubicBezTo>
                        <a:pt x="3053" y="4190"/>
                        <a:pt x="3946" y="2632"/>
                        <a:pt x="3946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3" name="Google Shape;713;p6"/>
                <p:cNvSpPr/>
                <p:nvPr/>
              </p:nvSpPr>
              <p:spPr>
                <a:xfrm>
                  <a:off x="2806300" y="4648745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74"/>
                      </a:cubicBezTo>
                      <a:cubicBezTo>
                        <a:pt x="0" y="4962"/>
                        <a:pt x="872" y="5440"/>
                        <a:pt x="1994" y="4817"/>
                      </a:cubicBezTo>
                      <a:cubicBezTo>
                        <a:pt x="3074" y="4194"/>
                        <a:pt x="3967" y="2678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2789602" y="4658377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74"/>
                      </a:moveTo>
                      <a:cubicBezTo>
                        <a:pt x="893" y="897"/>
                        <a:pt x="0" y="2455"/>
                        <a:pt x="0" y="3701"/>
                      </a:cubicBezTo>
                      <a:cubicBezTo>
                        <a:pt x="0" y="4968"/>
                        <a:pt x="893" y="5445"/>
                        <a:pt x="1994" y="4822"/>
                      </a:cubicBezTo>
                      <a:cubicBezTo>
                        <a:pt x="3115" y="4178"/>
                        <a:pt x="3967" y="2683"/>
                        <a:pt x="3967" y="1395"/>
                      </a:cubicBezTo>
                      <a:cubicBezTo>
                        <a:pt x="3967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2781273" y="4663183"/>
                  <a:ext cx="3966" cy="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9" extrusionOk="0">
                      <a:moveTo>
                        <a:pt x="1973" y="286"/>
                      </a:moveTo>
                      <a:cubicBezTo>
                        <a:pt x="893" y="909"/>
                        <a:pt x="0" y="2467"/>
                        <a:pt x="0" y="3713"/>
                      </a:cubicBezTo>
                      <a:cubicBezTo>
                        <a:pt x="0" y="5001"/>
                        <a:pt x="914" y="5478"/>
                        <a:pt x="1994" y="4835"/>
                      </a:cubicBezTo>
                      <a:cubicBezTo>
                        <a:pt x="3115" y="4191"/>
                        <a:pt x="3967" y="2695"/>
                        <a:pt x="3967" y="1428"/>
                      </a:cubicBezTo>
                      <a:cubicBezTo>
                        <a:pt x="3946" y="161"/>
                        <a:pt x="3095" y="-379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2772945" y="4668003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78"/>
                        <a:pt x="893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27"/>
                      </a:cubicBezTo>
                      <a:cubicBezTo>
                        <a:pt x="3946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2747959" y="4682433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0" y="4962"/>
                        <a:pt x="872" y="5460"/>
                        <a:pt x="1994" y="4816"/>
                      </a:cubicBezTo>
                      <a:cubicBezTo>
                        <a:pt x="3074" y="4193"/>
                        <a:pt x="3967" y="2698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2739589" y="4687246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893" y="5466"/>
                        <a:pt x="1994" y="4822"/>
                      </a:cubicBezTo>
                      <a:cubicBezTo>
                        <a:pt x="3115" y="4178"/>
                        <a:pt x="3967" y="2682"/>
                        <a:pt x="3967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2731261" y="4692061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71"/>
                        <a:pt x="914" y="5448"/>
                        <a:pt x="1994" y="4846"/>
                      </a:cubicBezTo>
                      <a:cubicBezTo>
                        <a:pt x="3115" y="4202"/>
                        <a:pt x="3988" y="2707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2722932" y="4696872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73" y="4833"/>
                      </a:cubicBezTo>
                      <a:cubicBezTo>
                        <a:pt x="3095" y="4190"/>
                        <a:pt x="3946" y="2694"/>
                        <a:pt x="3946" y="1406"/>
                      </a:cubicBezTo>
                      <a:cubicBezTo>
                        <a:pt x="3946" y="160"/>
                        <a:pt x="3095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1" name="Google Shape;721;p6"/>
                <p:cNvSpPr/>
                <p:nvPr/>
              </p:nvSpPr>
              <p:spPr>
                <a:xfrm>
                  <a:off x="2714583" y="4701687"/>
                  <a:ext cx="3946" cy="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9" extrusionOk="0">
                      <a:moveTo>
                        <a:pt x="1973" y="268"/>
                      </a:moveTo>
                      <a:cubicBezTo>
                        <a:pt x="893" y="891"/>
                        <a:pt x="0" y="2428"/>
                        <a:pt x="0" y="3695"/>
                      </a:cubicBezTo>
                      <a:cubicBezTo>
                        <a:pt x="0" y="4982"/>
                        <a:pt x="914" y="5439"/>
                        <a:pt x="1973" y="4837"/>
                      </a:cubicBezTo>
                      <a:cubicBezTo>
                        <a:pt x="3053" y="4214"/>
                        <a:pt x="3946" y="2698"/>
                        <a:pt x="3946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2" name="Google Shape;722;p6"/>
                <p:cNvSpPr/>
                <p:nvPr/>
              </p:nvSpPr>
              <p:spPr>
                <a:xfrm>
                  <a:off x="2806321" y="4658320"/>
                  <a:ext cx="394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8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95"/>
                      </a:cubicBezTo>
                      <a:cubicBezTo>
                        <a:pt x="0" y="4982"/>
                        <a:pt x="872" y="5460"/>
                        <a:pt x="1973" y="4837"/>
                      </a:cubicBezTo>
                      <a:cubicBezTo>
                        <a:pt x="3053" y="4214"/>
                        <a:pt x="3946" y="2698"/>
                        <a:pt x="3946" y="1410"/>
                      </a:cubicBezTo>
                      <a:cubicBezTo>
                        <a:pt x="3946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2781294" y="4672757"/>
                  <a:ext cx="3966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6" extrusionOk="0">
                      <a:moveTo>
                        <a:pt x="1973" y="286"/>
                      </a:moveTo>
                      <a:cubicBezTo>
                        <a:pt x="893" y="909"/>
                        <a:pt x="0" y="2467"/>
                        <a:pt x="0" y="3713"/>
                      </a:cubicBezTo>
                      <a:cubicBezTo>
                        <a:pt x="0" y="5001"/>
                        <a:pt x="893" y="5478"/>
                        <a:pt x="1994" y="4855"/>
                      </a:cubicBezTo>
                      <a:cubicBezTo>
                        <a:pt x="3115" y="4211"/>
                        <a:pt x="3967" y="2716"/>
                        <a:pt x="3967" y="1428"/>
                      </a:cubicBezTo>
                      <a:cubicBezTo>
                        <a:pt x="3967" y="161"/>
                        <a:pt x="3095" y="-379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2772966" y="4677573"/>
                  <a:ext cx="3966" cy="5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2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3"/>
                        <a:pt x="893" y="5440"/>
                        <a:pt x="1994" y="4817"/>
                      </a:cubicBezTo>
                      <a:cubicBezTo>
                        <a:pt x="3074" y="4194"/>
                        <a:pt x="3967" y="2678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2764637" y="4682383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71"/>
                        <a:pt x="893" y="5449"/>
                        <a:pt x="1994" y="4825"/>
                      </a:cubicBezTo>
                      <a:cubicBezTo>
                        <a:pt x="3074" y="4202"/>
                        <a:pt x="3967" y="2686"/>
                        <a:pt x="3967" y="1419"/>
                      </a:cubicBezTo>
                      <a:cubicBezTo>
                        <a:pt x="3946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2747980" y="4691998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683"/>
                      </a:cubicBezTo>
                      <a:cubicBezTo>
                        <a:pt x="0" y="4971"/>
                        <a:pt x="872" y="5470"/>
                        <a:pt x="1973" y="4826"/>
                      </a:cubicBezTo>
                      <a:cubicBezTo>
                        <a:pt x="3053" y="4203"/>
                        <a:pt x="3946" y="2687"/>
                        <a:pt x="3946" y="1399"/>
                      </a:cubicBezTo>
                      <a:cubicBezTo>
                        <a:pt x="3967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2739610" y="4696821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3"/>
                      </a:moveTo>
                      <a:cubicBezTo>
                        <a:pt x="893" y="896"/>
                        <a:pt x="0" y="2433"/>
                        <a:pt x="0" y="3700"/>
                      </a:cubicBezTo>
                      <a:cubicBezTo>
                        <a:pt x="0" y="4988"/>
                        <a:pt x="893" y="5466"/>
                        <a:pt x="1994" y="4842"/>
                      </a:cubicBezTo>
                      <a:cubicBezTo>
                        <a:pt x="3115" y="4199"/>
                        <a:pt x="3967" y="2703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2731282" y="4701636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893" y="5469"/>
                        <a:pt x="1994" y="4846"/>
                      </a:cubicBezTo>
                      <a:cubicBezTo>
                        <a:pt x="3115" y="4202"/>
                        <a:pt x="3967" y="2707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2722953" y="4706437"/>
                  <a:ext cx="398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94" y="4842"/>
                      </a:cubicBezTo>
                      <a:cubicBezTo>
                        <a:pt x="3115" y="4199"/>
                        <a:pt x="3988" y="2703"/>
                        <a:pt x="3988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2714625" y="4711261"/>
                  <a:ext cx="394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893" y="5460"/>
                        <a:pt x="1973" y="4837"/>
                      </a:cubicBezTo>
                      <a:cubicBezTo>
                        <a:pt x="3053" y="4214"/>
                        <a:pt x="3946" y="2698"/>
                        <a:pt x="3946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2806342" y="466791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51" y="915"/>
                        <a:pt x="0" y="2411"/>
                        <a:pt x="0" y="3698"/>
                      </a:cubicBezTo>
                      <a:cubicBezTo>
                        <a:pt x="0" y="4945"/>
                        <a:pt x="872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2748001" y="4701600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1"/>
                      </a:moveTo>
                      <a:cubicBezTo>
                        <a:pt x="872" y="915"/>
                        <a:pt x="0" y="2411"/>
                        <a:pt x="0" y="3698"/>
                      </a:cubicBezTo>
                      <a:cubicBezTo>
                        <a:pt x="0" y="4945"/>
                        <a:pt x="872" y="5464"/>
                        <a:pt x="1973" y="4841"/>
                      </a:cubicBezTo>
                      <a:cubicBezTo>
                        <a:pt x="3053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2739631" y="4706425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691"/>
                      </a:cubicBezTo>
                      <a:cubicBezTo>
                        <a:pt x="0" y="4937"/>
                        <a:pt x="893" y="5457"/>
                        <a:pt x="1973" y="4834"/>
                      </a:cubicBezTo>
                      <a:cubicBezTo>
                        <a:pt x="3095" y="4190"/>
                        <a:pt x="3946" y="2653"/>
                        <a:pt x="3946" y="1407"/>
                      </a:cubicBezTo>
                      <a:cubicBezTo>
                        <a:pt x="3967" y="119"/>
                        <a:pt x="3095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2731303" y="4711227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2722974" y="4716046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2714645" y="4720853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893" y="5464"/>
                        <a:pt x="1973" y="4841"/>
                      </a:cubicBezTo>
                      <a:cubicBezTo>
                        <a:pt x="3053" y="4218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2798013" y="4682316"/>
                  <a:ext cx="3966" cy="5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7" extrusionOk="0">
                      <a:moveTo>
                        <a:pt x="1973" y="281"/>
                      </a:moveTo>
                      <a:cubicBezTo>
                        <a:pt x="872" y="904"/>
                        <a:pt x="0" y="2420"/>
                        <a:pt x="0" y="3708"/>
                      </a:cubicBezTo>
                      <a:cubicBezTo>
                        <a:pt x="0" y="4954"/>
                        <a:pt x="893" y="5474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2789685" y="4687123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893" y="5443"/>
                        <a:pt x="1994" y="4821"/>
                      </a:cubicBezTo>
                      <a:cubicBezTo>
                        <a:pt x="3095" y="4177"/>
                        <a:pt x="3967" y="2640"/>
                        <a:pt x="3967" y="1394"/>
                      </a:cubicBezTo>
                      <a:cubicBezTo>
                        <a:pt x="3967" y="127"/>
                        <a:pt x="3095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2781356" y="4691933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914" y="5452"/>
                        <a:pt x="1994" y="4829"/>
                      </a:cubicBezTo>
                      <a:cubicBezTo>
                        <a:pt x="3115" y="4185"/>
                        <a:pt x="3967" y="2648"/>
                        <a:pt x="3967" y="1423"/>
                      </a:cubicBezTo>
                      <a:cubicBezTo>
                        <a:pt x="3946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2739673" y="4716004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2731344" y="4720809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94"/>
                      </a:moveTo>
                      <a:cubicBezTo>
                        <a:pt x="893" y="917"/>
                        <a:pt x="0" y="2433"/>
                        <a:pt x="0" y="3700"/>
                      </a:cubicBezTo>
                      <a:cubicBezTo>
                        <a:pt x="21" y="4946"/>
                        <a:pt x="914" y="5466"/>
                        <a:pt x="1994" y="4843"/>
                      </a:cubicBezTo>
                      <a:cubicBezTo>
                        <a:pt x="3115" y="4199"/>
                        <a:pt x="3967" y="2662"/>
                        <a:pt x="3967" y="1416"/>
                      </a:cubicBezTo>
                      <a:cubicBezTo>
                        <a:pt x="3967" y="128"/>
                        <a:pt x="3074" y="-370"/>
                        <a:pt x="1973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2723016" y="4725621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0"/>
                      </a:moveTo>
                      <a:cubicBezTo>
                        <a:pt x="893" y="903"/>
                        <a:pt x="0" y="2419"/>
                        <a:pt x="0" y="3707"/>
                      </a:cubicBezTo>
                      <a:cubicBezTo>
                        <a:pt x="0" y="4953"/>
                        <a:pt x="893" y="5473"/>
                        <a:pt x="1973" y="4849"/>
                      </a:cubicBezTo>
                      <a:cubicBezTo>
                        <a:pt x="3095" y="4206"/>
                        <a:pt x="3946" y="2669"/>
                        <a:pt x="3946" y="1443"/>
                      </a:cubicBezTo>
                      <a:cubicBezTo>
                        <a:pt x="3946" y="135"/>
                        <a:pt x="3074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2706068" y="4639445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12"/>
                      </a:cubicBezTo>
                      <a:cubicBezTo>
                        <a:pt x="3074" y="4190"/>
                        <a:pt x="3967" y="2673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2697760" y="4644264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63"/>
                      </a:moveTo>
                      <a:cubicBezTo>
                        <a:pt x="852" y="907"/>
                        <a:pt x="0" y="2424"/>
                        <a:pt x="0" y="3690"/>
                      </a:cubicBezTo>
                      <a:cubicBezTo>
                        <a:pt x="0" y="4978"/>
                        <a:pt x="872" y="5477"/>
                        <a:pt x="1994" y="4833"/>
                      </a:cubicBezTo>
                      <a:cubicBezTo>
                        <a:pt x="3074" y="4210"/>
                        <a:pt x="3967" y="2694"/>
                        <a:pt x="3967" y="1427"/>
                      </a:cubicBezTo>
                      <a:cubicBezTo>
                        <a:pt x="3946" y="160"/>
                        <a:pt x="3053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2706109" y="4649059"/>
                  <a:ext cx="3966" cy="5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4" extrusionOk="0">
                      <a:moveTo>
                        <a:pt x="1973" y="286"/>
                      </a:moveTo>
                      <a:cubicBezTo>
                        <a:pt x="893" y="909"/>
                        <a:pt x="0" y="2405"/>
                        <a:pt x="0" y="3651"/>
                      </a:cubicBezTo>
                      <a:cubicBezTo>
                        <a:pt x="0" y="4939"/>
                        <a:pt x="914" y="5416"/>
                        <a:pt x="1994" y="4793"/>
                      </a:cubicBezTo>
                      <a:cubicBezTo>
                        <a:pt x="3074" y="4170"/>
                        <a:pt x="3967" y="2654"/>
                        <a:pt x="3967" y="1366"/>
                      </a:cubicBezTo>
                      <a:cubicBezTo>
                        <a:pt x="3946" y="120"/>
                        <a:pt x="3053" y="-358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2697781" y="4653871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2"/>
                      </a:moveTo>
                      <a:cubicBezTo>
                        <a:pt x="852" y="916"/>
                        <a:pt x="0" y="2412"/>
                        <a:pt x="0" y="3658"/>
                      </a:cubicBezTo>
                      <a:cubicBezTo>
                        <a:pt x="0" y="4946"/>
                        <a:pt x="872" y="5423"/>
                        <a:pt x="1994" y="4800"/>
                      </a:cubicBezTo>
                      <a:cubicBezTo>
                        <a:pt x="3074" y="4177"/>
                        <a:pt x="3967" y="2661"/>
                        <a:pt x="3967" y="1373"/>
                      </a:cubicBezTo>
                      <a:cubicBezTo>
                        <a:pt x="3967" y="127"/>
                        <a:pt x="3053" y="-350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2689452" y="4658676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86"/>
                      </a:moveTo>
                      <a:cubicBezTo>
                        <a:pt x="852" y="929"/>
                        <a:pt x="0" y="2425"/>
                        <a:pt x="0" y="3671"/>
                      </a:cubicBezTo>
                      <a:cubicBezTo>
                        <a:pt x="0" y="4959"/>
                        <a:pt x="872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19"/>
                        <a:pt x="3053" y="-358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2681124" y="4663491"/>
                  <a:ext cx="3925" cy="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76" extrusionOk="0">
                      <a:moveTo>
                        <a:pt x="1973" y="268"/>
                      </a:moveTo>
                      <a:cubicBezTo>
                        <a:pt x="852" y="912"/>
                        <a:pt x="0" y="2407"/>
                        <a:pt x="0" y="3654"/>
                      </a:cubicBezTo>
                      <a:cubicBezTo>
                        <a:pt x="0" y="4941"/>
                        <a:pt x="872" y="5440"/>
                        <a:pt x="1994" y="4796"/>
                      </a:cubicBezTo>
                      <a:cubicBezTo>
                        <a:pt x="3074" y="4173"/>
                        <a:pt x="3925" y="2677"/>
                        <a:pt x="3925" y="1390"/>
                      </a:cubicBezTo>
                      <a:cubicBezTo>
                        <a:pt x="3905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2672754" y="4668297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67"/>
                      </a:cubicBezTo>
                      <a:cubicBezTo>
                        <a:pt x="0" y="4954"/>
                        <a:pt x="914" y="5432"/>
                        <a:pt x="1994" y="4809"/>
                      </a:cubicBezTo>
                      <a:cubicBezTo>
                        <a:pt x="3115" y="4165"/>
                        <a:pt x="3967" y="2670"/>
                        <a:pt x="3967" y="1403"/>
                      </a:cubicBezTo>
                      <a:cubicBezTo>
                        <a:pt x="3967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2664425" y="4673115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67"/>
                      </a:cubicBezTo>
                      <a:cubicBezTo>
                        <a:pt x="0" y="4954"/>
                        <a:pt x="914" y="5432"/>
                        <a:pt x="1994" y="4809"/>
                      </a:cubicBezTo>
                      <a:cubicBezTo>
                        <a:pt x="3095" y="4165"/>
                        <a:pt x="3967" y="2670"/>
                        <a:pt x="3967" y="1403"/>
                      </a:cubicBezTo>
                      <a:cubicBezTo>
                        <a:pt x="3946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2706130" y="4658628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2697802" y="4663446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72" y="915"/>
                        <a:pt x="0" y="2411"/>
                        <a:pt x="0" y="3698"/>
                      </a:cubicBezTo>
                      <a:cubicBezTo>
                        <a:pt x="0" y="4945"/>
                        <a:pt x="872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2689473" y="466824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52" y="915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94" y="4820"/>
                      </a:cubicBezTo>
                      <a:cubicBezTo>
                        <a:pt x="3074" y="4197"/>
                        <a:pt x="3967" y="2639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2681145" y="4673058"/>
                  <a:ext cx="3925" cy="5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118" extrusionOk="0">
                      <a:moveTo>
                        <a:pt x="1973" y="276"/>
                      </a:moveTo>
                      <a:cubicBezTo>
                        <a:pt x="852" y="920"/>
                        <a:pt x="0" y="2416"/>
                        <a:pt x="0" y="3703"/>
                      </a:cubicBezTo>
                      <a:cubicBezTo>
                        <a:pt x="0" y="4949"/>
                        <a:pt x="872" y="5489"/>
                        <a:pt x="1994" y="4846"/>
                      </a:cubicBezTo>
                      <a:cubicBezTo>
                        <a:pt x="3074" y="4222"/>
                        <a:pt x="3925" y="2686"/>
                        <a:pt x="3925" y="1439"/>
                      </a:cubicBezTo>
                      <a:cubicBezTo>
                        <a:pt x="3925" y="152"/>
                        <a:pt x="3053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2672775" y="4677872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2664446" y="4682690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29"/>
                      </a:cubicBezTo>
                      <a:cubicBezTo>
                        <a:pt x="3115" y="4185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2706151" y="4668203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1"/>
                      </a:moveTo>
                      <a:cubicBezTo>
                        <a:pt x="893" y="894"/>
                        <a:pt x="0" y="2410"/>
                        <a:pt x="0" y="3698"/>
                      </a:cubicBezTo>
                      <a:cubicBezTo>
                        <a:pt x="0" y="4944"/>
                        <a:pt x="893" y="5463"/>
                        <a:pt x="1973" y="4840"/>
                      </a:cubicBezTo>
                      <a:cubicBezTo>
                        <a:pt x="3053" y="4217"/>
                        <a:pt x="3946" y="2660"/>
                        <a:pt x="3946" y="143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2697822" y="4673001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1"/>
                      </a:moveTo>
                      <a:cubicBezTo>
                        <a:pt x="872" y="915"/>
                        <a:pt x="0" y="2410"/>
                        <a:pt x="0" y="3698"/>
                      </a:cubicBezTo>
                      <a:cubicBezTo>
                        <a:pt x="0" y="4944"/>
                        <a:pt x="872" y="5484"/>
                        <a:pt x="1994" y="4840"/>
                      </a:cubicBezTo>
                      <a:cubicBezTo>
                        <a:pt x="3074" y="4217"/>
                        <a:pt x="3967" y="2659"/>
                        <a:pt x="3967" y="143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2689494" y="467781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2"/>
                      </a:moveTo>
                      <a:cubicBezTo>
                        <a:pt x="872" y="915"/>
                        <a:pt x="0" y="2411"/>
                        <a:pt x="0" y="3699"/>
                      </a:cubicBezTo>
                      <a:cubicBezTo>
                        <a:pt x="0" y="4945"/>
                        <a:pt x="872" y="5485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2681165" y="4682621"/>
                  <a:ext cx="394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0" extrusionOk="0">
                      <a:moveTo>
                        <a:pt x="1973" y="267"/>
                      </a:moveTo>
                      <a:cubicBezTo>
                        <a:pt x="852" y="911"/>
                        <a:pt x="0" y="2406"/>
                        <a:pt x="0" y="3694"/>
                      </a:cubicBezTo>
                      <a:cubicBezTo>
                        <a:pt x="0" y="4940"/>
                        <a:pt x="872" y="5460"/>
                        <a:pt x="1994" y="4836"/>
                      </a:cubicBezTo>
                      <a:cubicBezTo>
                        <a:pt x="3074" y="4213"/>
                        <a:pt x="3946" y="2676"/>
                        <a:pt x="3946" y="1430"/>
                      </a:cubicBezTo>
                      <a:cubicBezTo>
                        <a:pt x="3925" y="143"/>
                        <a:pt x="3053" y="-356"/>
                        <a:pt x="1973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2672795" y="4687446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893" y="5453"/>
                        <a:pt x="1973" y="4830"/>
                      </a:cubicBezTo>
                      <a:cubicBezTo>
                        <a:pt x="3095" y="4186"/>
                        <a:pt x="3946" y="2649"/>
                        <a:pt x="3946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2706192" y="4677781"/>
                  <a:ext cx="394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893" y="5460"/>
                        <a:pt x="1973" y="4837"/>
                      </a:cubicBezTo>
                      <a:cubicBezTo>
                        <a:pt x="3053" y="4214"/>
                        <a:pt x="3946" y="2656"/>
                        <a:pt x="3946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2697864" y="4682592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55"/>
                      </a:moveTo>
                      <a:cubicBezTo>
                        <a:pt x="852" y="899"/>
                        <a:pt x="0" y="2436"/>
                        <a:pt x="0" y="3682"/>
                      </a:cubicBezTo>
                      <a:cubicBezTo>
                        <a:pt x="0" y="4928"/>
                        <a:pt x="872" y="5447"/>
                        <a:pt x="1994" y="4824"/>
                      </a:cubicBezTo>
                      <a:cubicBezTo>
                        <a:pt x="3074" y="4201"/>
                        <a:pt x="3967" y="2644"/>
                        <a:pt x="3967" y="1397"/>
                      </a:cubicBezTo>
                      <a:cubicBezTo>
                        <a:pt x="3946" y="151"/>
                        <a:pt x="3053" y="-347"/>
                        <a:pt x="1973" y="25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2689515" y="4687397"/>
                  <a:ext cx="396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7" extrusionOk="0">
                      <a:moveTo>
                        <a:pt x="1973" y="268"/>
                      </a:moveTo>
                      <a:cubicBezTo>
                        <a:pt x="872" y="912"/>
                        <a:pt x="0" y="2449"/>
                        <a:pt x="0" y="3674"/>
                      </a:cubicBezTo>
                      <a:cubicBezTo>
                        <a:pt x="0" y="4900"/>
                        <a:pt x="872" y="544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2681186" y="4692211"/>
                  <a:ext cx="3946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5" extrusionOk="0">
                      <a:moveTo>
                        <a:pt x="1994" y="273"/>
                      </a:moveTo>
                      <a:cubicBezTo>
                        <a:pt x="872" y="916"/>
                        <a:pt x="0" y="2453"/>
                        <a:pt x="0" y="3699"/>
                      </a:cubicBezTo>
                      <a:cubicBezTo>
                        <a:pt x="0" y="4946"/>
                        <a:pt x="872" y="5465"/>
                        <a:pt x="1994" y="4842"/>
                      </a:cubicBezTo>
                      <a:cubicBezTo>
                        <a:pt x="3074" y="4219"/>
                        <a:pt x="3946" y="2682"/>
                        <a:pt x="3946" y="1436"/>
                      </a:cubicBezTo>
                      <a:cubicBezTo>
                        <a:pt x="3946" y="169"/>
                        <a:pt x="3053" y="-371"/>
                        <a:pt x="1994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2672837" y="4697029"/>
                  <a:ext cx="3966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5" extrusionOk="0">
                      <a:moveTo>
                        <a:pt x="1973" y="273"/>
                      </a:moveTo>
                      <a:cubicBezTo>
                        <a:pt x="893" y="896"/>
                        <a:pt x="0" y="2453"/>
                        <a:pt x="0" y="3700"/>
                      </a:cubicBezTo>
                      <a:cubicBezTo>
                        <a:pt x="0" y="4946"/>
                        <a:pt x="914" y="5465"/>
                        <a:pt x="1994" y="4842"/>
                      </a:cubicBezTo>
                      <a:cubicBezTo>
                        <a:pt x="3095" y="4198"/>
                        <a:pt x="3967" y="2661"/>
                        <a:pt x="3967" y="1436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2706213" y="4687346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893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2697885" y="4692157"/>
                  <a:ext cx="394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0" extrusionOk="0">
                      <a:moveTo>
                        <a:pt x="1973" y="265"/>
                      </a:moveTo>
                      <a:cubicBezTo>
                        <a:pt x="872" y="908"/>
                        <a:pt x="0" y="2445"/>
                        <a:pt x="0" y="3692"/>
                      </a:cubicBezTo>
                      <a:cubicBezTo>
                        <a:pt x="0" y="4938"/>
                        <a:pt x="872" y="5457"/>
                        <a:pt x="1973" y="4813"/>
                      </a:cubicBezTo>
                      <a:cubicBezTo>
                        <a:pt x="3053" y="4190"/>
                        <a:pt x="3946" y="2632"/>
                        <a:pt x="3946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2689556" y="4696976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3"/>
                      </a:moveTo>
                      <a:cubicBezTo>
                        <a:pt x="852" y="907"/>
                        <a:pt x="0" y="2444"/>
                        <a:pt x="0" y="3690"/>
                      </a:cubicBezTo>
                      <a:cubicBezTo>
                        <a:pt x="0" y="4937"/>
                        <a:pt x="872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67" y="160"/>
                        <a:pt x="3053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2681228" y="4701777"/>
                  <a:ext cx="3925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81" extrusionOk="0">
                      <a:moveTo>
                        <a:pt x="1973" y="260"/>
                      </a:moveTo>
                      <a:cubicBezTo>
                        <a:pt x="872" y="904"/>
                        <a:pt x="0" y="2441"/>
                        <a:pt x="0" y="3667"/>
                      </a:cubicBezTo>
                      <a:cubicBezTo>
                        <a:pt x="0" y="4913"/>
                        <a:pt x="872" y="5453"/>
                        <a:pt x="1994" y="4809"/>
                      </a:cubicBezTo>
                      <a:cubicBezTo>
                        <a:pt x="3074" y="4186"/>
                        <a:pt x="3946" y="2649"/>
                        <a:pt x="3925" y="1403"/>
                      </a:cubicBezTo>
                      <a:cubicBezTo>
                        <a:pt x="3905" y="177"/>
                        <a:pt x="3053" y="-363"/>
                        <a:pt x="1973" y="26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2706234" y="4696921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09"/>
                        <a:pt x="893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74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2697905" y="4701732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4"/>
                      </a:moveTo>
                      <a:cubicBezTo>
                        <a:pt x="87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12"/>
                      </a:cubicBezTo>
                      <a:cubicBezTo>
                        <a:pt x="3074" y="4190"/>
                        <a:pt x="3967" y="2632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2689577" y="4706546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74"/>
                      </a:cubicBezTo>
                      <a:cubicBezTo>
                        <a:pt x="0" y="4920"/>
                        <a:pt x="872" y="5460"/>
                        <a:pt x="1973" y="4817"/>
                      </a:cubicBezTo>
                      <a:cubicBezTo>
                        <a:pt x="3053" y="4194"/>
                        <a:pt x="3946" y="2636"/>
                        <a:pt x="3946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2681248" y="4711360"/>
                  <a:ext cx="3925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94" extrusionOk="0">
                      <a:moveTo>
                        <a:pt x="1973" y="273"/>
                      </a:moveTo>
                      <a:cubicBezTo>
                        <a:pt x="852" y="917"/>
                        <a:pt x="0" y="2454"/>
                        <a:pt x="0" y="3679"/>
                      </a:cubicBezTo>
                      <a:cubicBezTo>
                        <a:pt x="0" y="4925"/>
                        <a:pt x="872" y="5466"/>
                        <a:pt x="1994" y="4822"/>
                      </a:cubicBezTo>
                      <a:cubicBezTo>
                        <a:pt x="3074" y="4199"/>
                        <a:pt x="3925" y="2662"/>
                        <a:pt x="3925" y="1415"/>
                      </a:cubicBezTo>
                      <a:cubicBezTo>
                        <a:pt x="3925" y="169"/>
                        <a:pt x="3053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6"/>
                <p:cNvSpPr/>
                <p:nvPr/>
              </p:nvSpPr>
              <p:spPr>
                <a:xfrm>
                  <a:off x="2706275" y="4706488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4"/>
                      </a:moveTo>
                      <a:cubicBezTo>
                        <a:pt x="872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73" y="4833"/>
                      </a:cubicBezTo>
                      <a:cubicBezTo>
                        <a:pt x="3053" y="4210"/>
                        <a:pt x="3946" y="2694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6"/>
                <p:cNvSpPr/>
                <p:nvPr/>
              </p:nvSpPr>
              <p:spPr>
                <a:xfrm>
                  <a:off x="2697947" y="4711306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5"/>
                      </a:moveTo>
                      <a:cubicBezTo>
                        <a:pt x="852" y="909"/>
                        <a:pt x="0" y="2445"/>
                        <a:pt x="0" y="3671"/>
                      </a:cubicBezTo>
                      <a:cubicBezTo>
                        <a:pt x="0" y="4958"/>
                        <a:pt x="872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2689618" y="4716121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68"/>
                      </a:moveTo>
                      <a:cubicBezTo>
                        <a:pt x="852" y="912"/>
                        <a:pt x="-20" y="2449"/>
                        <a:pt x="0" y="3695"/>
                      </a:cubicBezTo>
                      <a:cubicBezTo>
                        <a:pt x="0" y="4962"/>
                        <a:pt x="873" y="5461"/>
                        <a:pt x="1994" y="4817"/>
                      </a:cubicBezTo>
                      <a:cubicBezTo>
                        <a:pt x="3074" y="4193"/>
                        <a:pt x="3967" y="2677"/>
                        <a:pt x="3967" y="1390"/>
                      </a:cubicBezTo>
                      <a:cubicBezTo>
                        <a:pt x="394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6"/>
                <p:cNvSpPr/>
                <p:nvPr/>
              </p:nvSpPr>
              <p:spPr>
                <a:xfrm>
                  <a:off x="2681290" y="4720927"/>
                  <a:ext cx="3925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109" extrusionOk="0">
                      <a:moveTo>
                        <a:pt x="1973" y="260"/>
                      </a:moveTo>
                      <a:cubicBezTo>
                        <a:pt x="852" y="904"/>
                        <a:pt x="0" y="2441"/>
                        <a:pt x="0" y="3687"/>
                      </a:cubicBezTo>
                      <a:cubicBezTo>
                        <a:pt x="0" y="4975"/>
                        <a:pt x="872" y="5473"/>
                        <a:pt x="1994" y="4829"/>
                      </a:cubicBezTo>
                      <a:cubicBezTo>
                        <a:pt x="3074" y="4206"/>
                        <a:pt x="3925" y="2711"/>
                        <a:pt x="3925" y="1423"/>
                      </a:cubicBezTo>
                      <a:cubicBezTo>
                        <a:pt x="3905" y="177"/>
                        <a:pt x="3032" y="-363"/>
                        <a:pt x="1973" y="26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6"/>
                <p:cNvSpPr/>
                <p:nvPr/>
              </p:nvSpPr>
              <p:spPr>
                <a:xfrm>
                  <a:off x="2706296" y="4716063"/>
                  <a:ext cx="394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1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893" y="5456"/>
                        <a:pt x="1973" y="4833"/>
                      </a:cubicBezTo>
                      <a:cubicBezTo>
                        <a:pt x="3053" y="4210"/>
                        <a:pt x="3946" y="2694"/>
                        <a:pt x="3946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2697968" y="4720881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73" y="4813"/>
                      </a:cubicBezTo>
                      <a:cubicBezTo>
                        <a:pt x="3053" y="4189"/>
                        <a:pt x="3946" y="2673"/>
                        <a:pt x="3946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2798055" y="4691891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893" y="5452"/>
                        <a:pt x="1994" y="4829"/>
                      </a:cubicBezTo>
                      <a:cubicBezTo>
                        <a:pt x="3115" y="4185"/>
                        <a:pt x="3967" y="2648"/>
                        <a:pt x="3967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2789706" y="469668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2781377" y="470150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691"/>
                      </a:cubicBezTo>
                      <a:cubicBezTo>
                        <a:pt x="0" y="4937"/>
                        <a:pt x="914" y="5457"/>
                        <a:pt x="1994" y="4834"/>
                      </a:cubicBezTo>
                      <a:cubicBezTo>
                        <a:pt x="3095" y="4190"/>
                        <a:pt x="3967" y="2653"/>
                        <a:pt x="3967" y="1407"/>
                      </a:cubicBezTo>
                      <a:cubicBezTo>
                        <a:pt x="3967" y="119"/>
                        <a:pt x="3095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2773028" y="4706315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94" y="271"/>
                      </a:moveTo>
                      <a:cubicBezTo>
                        <a:pt x="914" y="894"/>
                        <a:pt x="0" y="2431"/>
                        <a:pt x="0" y="3698"/>
                      </a:cubicBezTo>
                      <a:cubicBezTo>
                        <a:pt x="21" y="4944"/>
                        <a:pt x="914" y="5463"/>
                        <a:pt x="1994" y="4840"/>
                      </a:cubicBezTo>
                      <a:cubicBezTo>
                        <a:pt x="3074" y="4217"/>
                        <a:pt x="3967" y="2659"/>
                        <a:pt x="3967" y="1434"/>
                      </a:cubicBezTo>
                      <a:cubicBezTo>
                        <a:pt x="3988" y="126"/>
                        <a:pt x="3074" y="-352"/>
                        <a:pt x="1994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2764720" y="4711133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2"/>
                      </a:moveTo>
                      <a:cubicBezTo>
                        <a:pt x="893" y="895"/>
                        <a:pt x="-20" y="2411"/>
                        <a:pt x="0" y="3699"/>
                      </a:cubicBezTo>
                      <a:cubicBezTo>
                        <a:pt x="0" y="4945"/>
                        <a:pt x="893" y="5464"/>
                        <a:pt x="1973" y="4841"/>
                      </a:cubicBezTo>
                      <a:cubicBezTo>
                        <a:pt x="3054" y="4218"/>
                        <a:pt x="3947" y="2660"/>
                        <a:pt x="3947" y="1414"/>
                      </a:cubicBezTo>
                      <a:cubicBezTo>
                        <a:pt x="3967" y="126"/>
                        <a:pt x="305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2789747" y="4706271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5"/>
                        <a:pt x="1994" y="4842"/>
                      </a:cubicBezTo>
                      <a:cubicBezTo>
                        <a:pt x="3115" y="4198"/>
                        <a:pt x="3967" y="2662"/>
                        <a:pt x="3967" y="1415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2781419" y="4711090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6"/>
                        <a:pt x="1994" y="4822"/>
                      </a:cubicBezTo>
                      <a:cubicBezTo>
                        <a:pt x="3115" y="4178"/>
                        <a:pt x="3967" y="2641"/>
                        <a:pt x="3967" y="1415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2773090" y="4715905"/>
                  <a:ext cx="396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9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49"/>
                        <a:pt x="914" y="5469"/>
                        <a:pt x="1994" y="4846"/>
                      </a:cubicBezTo>
                      <a:cubicBezTo>
                        <a:pt x="3074" y="4222"/>
                        <a:pt x="3967" y="2665"/>
                        <a:pt x="3967" y="1439"/>
                      </a:cubicBezTo>
                      <a:cubicBezTo>
                        <a:pt x="3946" y="152"/>
                        <a:pt x="3053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2764761" y="4720715"/>
                  <a:ext cx="3967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0" extrusionOk="0">
                      <a:moveTo>
                        <a:pt x="1973" y="264"/>
                      </a:moveTo>
                      <a:cubicBezTo>
                        <a:pt x="893" y="887"/>
                        <a:pt x="-20" y="2445"/>
                        <a:pt x="0" y="3691"/>
                      </a:cubicBezTo>
                      <a:cubicBezTo>
                        <a:pt x="0" y="4937"/>
                        <a:pt x="893" y="5436"/>
                        <a:pt x="1973" y="4812"/>
                      </a:cubicBezTo>
                      <a:cubicBezTo>
                        <a:pt x="3053" y="4190"/>
                        <a:pt x="3967" y="2653"/>
                        <a:pt x="3967" y="1406"/>
                      </a:cubicBezTo>
                      <a:cubicBezTo>
                        <a:pt x="394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2756412" y="4725520"/>
                  <a:ext cx="394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8" extrusionOk="0">
                      <a:moveTo>
                        <a:pt x="1973" y="277"/>
                      </a:moveTo>
                      <a:cubicBezTo>
                        <a:pt x="852" y="921"/>
                        <a:pt x="-20" y="2458"/>
                        <a:pt x="0" y="3683"/>
                      </a:cubicBezTo>
                      <a:cubicBezTo>
                        <a:pt x="0" y="4930"/>
                        <a:pt x="873" y="5470"/>
                        <a:pt x="1973" y="4826"/>
                      </a:cubicBezTo>
                      <a:cubicBezTo>
                        <a:pt x="3054" y="4203"/>
                        <a:pt x="3947" y="2645"/>
                        <a:pt x="3947" y="1399"/>
                      </a:cubicBezTo>
                      <a:cubicBezTo>
                        <a:pt x="3967" y="153"/>
                        <a:pt x="3054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2806467" y="4706217"/>
                  <a:ext cx="3966" cy="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2" extrusionOk="0">
                      <a:moveTo>
                        <a:pt x="1973" y="265"/>
                      </a:moveTo>
                      <a:cubicBezTo>
                        <a:pt x="851" y="908"/>
                        <a:pt x="0" y="2445"/>
                        <a:pt x="0" y="3671"/>
                      </a:cubicBezTo>
                      <a:cubicBezTo>
                        <a:pt x="0" y="4896"/>
                        <a:pt x="872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2798076" y="4711044"/>
                  <a:ext cx="3967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9" extrusionOk="0">
                      <a:moveTo>
                        <a:pt x="1994" y="277"/>
                      </a:moveTo>
                      <a:cubicBezTo>
                        <a:pt x="914" y="900"/>
                        <a:pt x="0" y="2458"/>
                        <a:pt x="0" y="3683"/>
                      </a:cubicBezTo>
                      <a:cubicBezTo>
                        <a:pt x="21" y="4930"/>
                        <a:pt x="914" y="5449"/>
                        <a:pt x="1994" y="4826"/>
                      </a:cubicBezTo>
                      <a:cubicBezTo>
                        <a:pt x="3095" y="4182"/>
                        <a:pt x="3967" y="2645"/>
                        <a:pt x="3967" y="1399"/>
                      </a:cubicBezTo>
                      <a:cubicBezTo>
                        <a:pt x="3988" y="153"/>
                        <a:pt x="3115" y="-366"/>
                        <a:pt x="1994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2789747" y="4715846"/>
                  <a:ext cx="3967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8" extrusionOk="0">
                      <a:moveTo>
                        <a:pt x="1994" y="273"/>
                      </a:moveTo>
                      <a:cubicBezTo>
                        <a:pt x="914" y="896"/>
                        <a:pt x="0" y="2454"/>
                        <a:pt x="0" y="3700"/>
                      </a:cubicBezTo>
                      <a:cubicBezTo>
                        <a:pt x="0" y="4946"/>
                        <a:pt x="914" y="5466"/>
                        <a:pt x="1994" y="4822"/>
                      </a:cubicBezTo>
                      <a:cubicBezTo>
                        <a:pt x="3095" y="4178"/>
                        <a:pt x="3967" y="2641"/>
                        <a:pt x="3967" y="1415"/>
                      </a:cubicBezTo>
                      <a:cubicBezTo>
                        <a:pt x="3988" y="169"/>
                        <a:pt x="3115" y="-371"/>
                        <a:pt x="1994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2781440" y="4720660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914" y="5469"/>
                        <a:pt x="1994" y="4846"/>
                      </a:cubicBezTo>
                      <a:cubicBezTo>
                        <a:pt x="3115" y="4202"/>
                        <a:pt x="3967" y="2665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2773111" y="4725471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2764783" y="4730285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5"/>
                      </a:cubicBezTo>
                      <a:cubicBezTo>
                        <a:pt x="0" y="4921"/>
                        <a:pt x="914" y="5440"/>
                        <a:pt x="1994" y="4817"/>
                      </a:cubicBezTo>
                      <a:cubicBezTo>
                        <a:pt x="3074" y="4173"/>
                        <a:pt x="3967" y="2636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2756454" y="4735087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73" y="4813"/>
                      </a:cubicBezTo>
                      <a:cubicBezTo>
                        <a:pt x="3053" y="4189"/>
                        <a:pt x="3967" y="2632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2806487" y="4715789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68"/>
                      </a:moveTo>
                      <a:cubicBezTo>
                        <a:pt x="851" y="912"/>
                        <a:pt x="0" y="2448"/>
                        <a:pt x="0" y="3695"/>
                      </a:cubicBezTo>
                      <a:cubicBezTo>
                        <a:pt x="0" y="4982"/>
                        <a:pt x="872" y="5481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2798138" y="4720610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86"/>
                      </a:moveTo>
                      <a:cubicBezTo>
                        <a:pt x="872" y="909"/>
                        <a:pt x="0" y="2467"/>
                        <a:pt x="0" y="3713"/>
                      </a:cubicBezTo>
                      <a:cubicBezTo>
                        <a:pt x="0" y="5001"/>
                        <a:pt x="914" y="5457"/>
                        <a:pt x="1994" y="4855"/>
                      </a:cubicBezTo>
                      <a:cubicBezTo>
                        <a:pt x="3115" y="4211"/>
                        <a:pt x="3967" y="2695"/>
                        <a:pt x="3967" y="1428"/>
                      </a:cubicBezTo>
                      <a:cubicBezTo>
                        <a:pt x="3946" y="161"/>
                        <a:pt x="3074" y="-379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2789789" y="4725417"/>
                  <a:ext cx="3967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7" extrusionOk="0">
                      <a:moveTo>
                        <a:pt x="1994" y="276"/>
                      </a:moveTo>
                      <a:cubicBezTo>
                        <a:pt x="914" y="899"/>
                        <a:pt x="0" y="2457"/>
                        <a:pt x="0" y="3703"/>
                      </a:cubicBezTo>
                      <a:cubicBezTo>
                        <a:pt x="21" y="4991"/>
                        <a:pt x="914" y="5469"/>
                        <a:pt x="1994" y="4846"/>
                      </a:cubicBezTo>
                      <a:cubicBezTo>
                        <a:pt x="3095" y="4202"/>
                        <a:pt x="3967" y="2706"/>
                        <a:pt x="3967" y="1439"/>
                      </a:cubicBezTo>
                      <a:cubicBezTo>
                        <a:pt x="3967" y="152"/>
                        <a:pt x="3095" y="-368"/>
                        <a:pt x="1994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2781460" y="4730226"/>
                  <a:ext cx="3967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26" extrusionOk="0">
                      <a:moveTo>
                        <a:pt x="1994" y="286"/>
                      </a:moveTo>
                      <a:cubicBezTo>
                        <a:pt x="914" y="909"/>
                        <a:pt x="0" y="2467"/>
                        <a:pt x="0" y="3713"/>
                      </a:cubicBezTo>
                      <a:cubicBezTo>
                        <a:pt x="0" y="5001"/>
                        <a:pt x="914" y="5478"/>
                        <a:pt x="1994" y="4855"/>
                      </a:cubicBezTo>
                      <a:cubicBezTo>
                        <a:pt x="3115" y="4211"/>
                        <a:pt x="3967" y="2716"/>
                        <a:pt x="3967" y="1428"/>
                      </a:cubicBezTo>
                      <a:cubicBezTo>
                        <a:pt x="3967" y="161"/>
                        <a:pt x="3095" y="-379"/>
                        <a:pt x="1994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2773132" y="4735046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64"/>
                      </a:moveTo>
                      <a:cubicBezTo>
                        <a:pt x="872" y="887"/>
                        <a:pt x="0" y="2445"/>
                        <a:pt x="0" y="3670"/>
                      </a:cubicBezTo>
                      <a:cubicBezTo>
                        <a:pt x="0" y="4958"/>
                        <a:pt x="893" y="5436"/>
                        <a:pt x="1994" y="4812"/>
                      </a:cubicBezTo>
                      <a:cubicBezTo>
                        <a:pt x="3095" y="4190"/>
                        <a:pt x="3967" y="2673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2764803" y="4739852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55"/>
                      </a:moveTo>
                      <a:cubicBezTo>
                        <a:pt x="893" y="879"/>
                        <a:pt x="0" y="2436"/>
                        <a:pt x="0" y="3682"/>
                      </a:cubicBezTo>
                      <a:cubicBezTo>
                        <a:pt x="0" y="4970"/>
                        <a:pt x="893" y="5448"/>
                        <a:pt x="1994" y="4804"/>
                      </a:cubicBezTo>
                      <a:cubicBezTo>
                        <a:pt x="3074" y="4181"/>
                        <a:pt x="3967" y="2665"/>
                        <a:pt x="3967" y="1377"/>
                      </a:cubicBezTo>
                      <a:cubicBezTo>
                        <a:pt x="3946" y="152"/>
                        <a:pt x="3053" y="-347"/>
                        <a:pt x="1973" y="25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2756475" y="4744661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65"/>
                      </a:moveTo>
                      <a:cubicBezTo>
                        <a:pt x="851" y="908"/>
                        <a:pt x="0" y="2445"/>
                        <a:pt x="0" y="3671"/>
                      </a:cubicBezTo>
                      <a:cubicBezTo>
                        <a:pt x="0" y="4958"/>
                        <a:pt x="872" y="5457"/>
                        <a:pt x="1994" y="4813"/>
                      </a:cubicBezTo>
                      <a:cubicBezTo>
                        <a:pt x="3074" y="4190"/>
                        <a:pt x="3988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2806508" y="4725363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0" y="4962"/>
                        <a:pt x="872" y="5461"/>
                        <a:pt x="1994" y="4817"/>
                      </a:cubicBezTo>
                      <a:cubicBezTo>
                        <a:pt x="3074" y="4194"/>
                        <a:pt x="3967" y="2678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2798159" y="4730177"/>
                  <a:ext cx="394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0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67"/>
                        <a:pt x="893" y="5465"/>
                        <a:pt x="1973" y="4842"/>
                      </a:cubicBezTo>
                      <a:cubicBezTo>
                        <a:pt x="3095" y="4198"/>
                        <a:pt x="3946" y="2703"/>
                        <a:pt x="3946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7" name="Google Shape;807;p6"/>
                <p:cNvSpPr/>
                <p:nvPr/>
              </p:nvSpPr>
              <p:spPr>
                <a:xfrm>
                  <a:off x="2789830" y="4734991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914" y="5469"/>
                        <a:pt x="1994" y="4846"/>
                      </a:cubicBezTo>
                      <a:cubicBezTo>
                        <a:pt x="3115" y="4202"/>
                        <a:pt x="3967" y="2707"/>
                        <a:pt x="3967" y="1419"/>
                      </a:cubicBezTo>
                      <a:cubicBezTo>
                        <a:pt x="3946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6"/>
                <p:cNvSpPr/>
                <p:nvPr/>
              </p:nvSpPr>
              <p:spPr>
                <a:xfrm>
                  <a:off x="2781481" y="4739793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94" y="273"/>
                      </a:moveTo>
                      <a:cubicBezTo>
                        <a:pt x="914" y="896"/>
                        <a:pt x="0" y="2454"/>
                        <a:pt x="0" y="3700"/>
                      </a:cubicBezTo>
                      <a:cubicBezTo>
                        <a:pt x="21" y="4967"/>
                        <a:pt x="914" y="5445"/>
                        <a:pt x="1994" y="4822"/>
                      </a:cubicBezTo>
                      <a:cubicBezTo>
                        <a:pt x="3115" y="4178"/>
                        <a:pt x="3967" y="2682"/>
                        <a:pt x="3967" y="1415"/>
                      </a:cubicBezTo>
                      <a:cubicBezTo>
                        <a:pt x="3967" y="169"/>
                        <a:pt x="3115" y="-371"/>
                        <a:pt x="1994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6"/>
                <p:cNvSpPr/>
                <p:nvPr/>
              </p:nvSpPr>
              <p:spPr>
                <a:xfrm>
                  <a:off x="2773153" y="4744617"/>
                  <a:ext cx="3967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8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82"/>
                        <a:pt x="914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6"/>
                <p:cNvSpPr/>
                <p:nvPr/>
              </p:nvSpPr>
              <p:spPr>
                <a:xfrm>
                  <a:off x="2764824" y="4749418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72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94" y="4833"/>
                      </a:cubicBezTo>
                      <a:cubicBezTo>
                        <a:pt x="3095" y="4210"/>
                        <a:pt x="3967" y="2673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6"/>
                <p:cNvSpPr/>
                <p:nvPr/>
              </p:nvSpPr>
              <p:spPr>
                <a:xfrm>
                  <a:off x="2806549" y="4734955"/>
                  <a:ext cx="3967" cy="5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60" extrusionOk="0">
                      <a:moveTo>
                        <a:pt x="1973" y="272"/>
                      </a:moveTo>
                      <a:cubicBezTo>
                        <a:pt x="852" y="916"/>
                        <a:pt x="-20" y="2411"/>
                        <a:pt x="0" y="3678"/>
                      </a:cubicBezTo>
                      <a:cubicBezTo>
                        <a:pt x="0" y="4924"/>
                        <a:pt x="873" y="5423"/>
                        <a:pt x="1994" y="4779"/>
                      </a:cubicBezTo>
                      <a:cubicBezTo>
                        <a:pt x="3074" y="4156"/>
                        <a:pt x="3967" y="2640"/>
                        <a:pt x="3967" y="1394"/>
                      </a:cubicBezTo>
                      <a:cubicBezTo>
                        <a:pt x="3947" y="127"/>
                        <a:pt x="305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6"/>
                <p:cNvSpPr/>
                <p:nvPr/>
              </p:nvSpPr>
              <p:spPr>
                <a:xfrm>
                  <a:off x="2798180" y="4739785"/>
                  <a:ext cx="3966" cy="5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914" y="5411"/>
                        <a:pt x="1994" y="4788"/>
                      </a:cubicBezTo>
                      <a:cubicBezTo>
                        <a:pt x="3115" y="4144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6"/>
                <p:cNvSpPr/>
                <p:nvPr/>
              </p:nvSpPr>
              <p:spPr>
                <a:xfrm>
                  <a:off x="2789851" y="4744583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1"/>
                      </a:moveTo>
                      <a:cubicBezTo>
                        <a:pt x="893" y="924"/>
                        <a:pt x="0" y="2420"/>
                        <a:pt x="0" y="3708"/>
                      </a:cubicBezTo>
                      <a:cubicBezTo>
                        <a:pt x="0" y="4954"/>
                        <a:pt x="893" y="5431"/>
                        <a:pt x="1994" y="4808"/>
                      </a:cubicBezTo>
                      <a:cubicBezTo>
                        <a:pt x="3115" y="4165"/>
                        <a:pt x="3967" y="2669"/>
                        <a:pt x="3967" y="1423"/>
                      </a:cubicBezTo>
                      <a:cubicBezTo>
                        <a:pt x="3946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6"/>
                <p:cNvSpPr/>
                <p:nvPr/>
              </p:nvSpPr>
              <p:spPr>
                <a:xfrm>
                  <a:off x="2781523" y="4749398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73" y="284"/>
                      </a:moveTo>
                      <a:cubicBezTo>
                        <a:pt x="872" y="908"/>
                        <a:pt x="0" y="2424"/>
                        <a:pt x="0" y="3711"/>
                      </a:cubicBezTo>
                      <a:cubicBezTo>
                        <a:pt x="0" y="4958"/>
                        <a:pt x="914" y="5435"/>
                        <a:pt x="1994" y="4812"/>
                      </a:cubicBezTo>
                      <a:cubicBezTo>
                        <a:pt x="3115" y="4168"/>
                        <a:pt x="3988" y="2673"/>
                        <a:pt x="3967" y="1427"/>
                      </a:cubicBezTo>
                      <a:cubicBezTo>
                        <a:pt x="3946" y="118"/>
                        <a:pt x="3095" y="-359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6"/>
                <p:cNvSpPr/>
                <p:nvPr/>
              </p:nvSpPr>
              <p:spPr>
                <a:xfrm>
                  <a:off x="2773173" y="4754225"/>
                  <a:ext cx="3967" cy="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75" extrusionOk="0">
                      <a:moveTo>
                        <a:pt x="1994" y="275"/>
                      </a:moveTo>
                      <a:cubicBezTo>
                        <a:pt x="914" y="898"/>
                        <a:pt x="0" y="2414"/>
                        <a:pt x="0" y="3702"/>
                      </a:cubicBezTo>
                      <a:cubicBezTo>
                        <a:pt x="21" y="4949"/>
                        <a:pt x="914" y="5426"/>
                        <a:pt x="1994" y="4803"/>
                      </a:cubicBezTo>
                      <a:cubicBezTo>
                        <a:pt x="3074" y="4180"/>
                        <a:pt x="3967" y="2664"/>
                        <a:pt x="3967" y="1418"/>
                      </a:cubicBezTo>
                      <a:cubicBezTo>
                        <a:pt x="3967" y="109"/>
                        <a:pt x="3074" y="-348"/>
                        <a:pt x="1994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6"/>
                <p:cNvSpPr/>
                <p:nvPr/>
              </p:nvSpPr>
              <p:spPr>
                <a:xfrm>
                  <a:off x="2764845" y="4759027"/>
                  <a:ext cx="3967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71" extrusionOk="0">
                      <a:moveTo>
                        <a:pt x="1973" y="271"/>
                      </a:moveTo>
                      <a:cubicBezTo>
                        <a:pt x="893" y="895"/>
                        <a:pt x="0" y="2390"/>
                        <a:pt x="0" y="3698"/>
                      </a:cubicBezTo>
                      <a:cubicBezTo>
                        <a:pt x="21" y="4945"/>
                        <a:pt x="914" y="5422"/>
                        <a:pt x="1994" y="4799"/>
                      </a:cubicBezTo>
                      <a:cubicBezTo>
                        <a:pt x="3074" y="4176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6"/>
                <p:cNvSpPr/>
                <p:nvPr/>
              </p:nvSpPr>
              <p:spPr>
                <a:xfrm>
                  <a:off x="2806570" y="4744539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2"/>
                      </a:moveTo>
                      <a:cubicBezTo>
                        <a:pt x="851" y="906"/>
                        <a:pt x="0" y="2401"/>
                        <a:pt x="0" y="3689"/>
                      </a:cubicBezTo>
                      <a:cubicBezTo>
                        <a:pt x="0" y="4935"/>
                        <a:pt x="872" y="5475"/>
                        <a:pt x="1994" y="4831"/>
                      </a:cubicBezTo>
                      <a:cubicBezTo>
                        <a:pt x="3074" y="4208"/>
                        <a:pt x="3967" y="2650"/>
                        <a:pt x="3967" y="1425"/>
                      </a:cubicBezTo>
                      <a:cubicBezTo>
                        <a:pt x="3967" y="117"/>
                        <a:pt x="3053" y="-341"/>
                        <a:pt x="1973" y="26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6"/>
                <p:cNvSpPr/>
                <p:nvPr/>
              </p:nvSpPr>
              <p:spPr>
                <a:xfrm>
                  <a:off x="2798200" y="4749360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914" y="5452"/>
                        <a:pt x="1994" y="4829"/>
                      </a:cubicBezTo>
                      <a:cubicBezTo>
                        <a:pt x="3095" y="4185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6"/>
                <p:cNvSpPr/>
                <p:nvPr/>
              </p:nvSpPr>
              <p:spPr>
                <a:xfrm>
                  <a:off x="2789872" y="4754158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6"/>
                <p:cNvSpPr/>
                <p:nvPr/>
              </p:nvSpPr>
              <p:spPr>
                <a:xfrm>
                  <a:off x="2781543" y="4758976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914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6"/>
                <p:cNvSpPr/>
                <p:nvPr/>
              </p:nvSpPr>
              <p:spPr>
                <a:xfrm>
                  <a:off x="2806591" y="4754112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5"/>
                      </a:moveTo>
                      <a:cubicBezTo>
                        <a:pt x="851" y="929"/>
                        <a:pt x="0" y="2424"/>
                        <a:pt x="0" y="3691"/>
                      </a:cubicBezTo>
                      <a:cubicBezTo>
                        <a:pt x="0" y="4937"/>
                        <a:pt x="872" y="5477"/>
                        <a:pt x="1994" y="4834"/>
                      </a:cubicBezTo>
                      <a:cubicBezTo>
                        <a:pt x="3074" y="4210"/>
                        <a:pt x="3967" y="2653"/>
                        <a:pt x="3967" y="1407"/>
                      </a:cubicBezTo>
                      <a:cubicBezTo>
                        <a:pt x="3967" y="119"/>
                        <a:pt x="3053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6"/>
                <p:cNvSpPr/>
                <p:nvPr/>
              </p:nvSpPr>
              <p:spPr>
                <a:xfrm>
                  <a:off x="2798221" y="4758930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94" y="285"/>
                      </a:moveTo>
                      <a:cubicBezTo>
                        <a:pt x="914" y="908"/>
                        <a:pt x="0" y="2424"/>
                        <a:pt x="0" y="3691"/>
                      </a:cubicBezTo>
                      <a:cubicBezTo>
                        <a:pt x="0" y="4937"/>
                        <a:pt x="914" y="5457"/>
                        <a:pt x="1994" y="4834"/>
                      </a:cubicBezTo>
                      <a:cubicBezTo>
                        <a:pt x="3095" y="4190"/>
                        <a:pt x="3967" y="2653"/>
                        <a:pt x="3967" y="1407"/>
                      </a:cubicBezTo>
                      <a:cubicBezTo>
                        <a:pt x="3967" y="119"/>
                        <a:pt x="3095" y="-359"/>
                        <a:pt x="1994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6"/>
                <p:cNvSpPr/>
                <p:nvPr/>
              </p:nvSpPr>
              <p:spPr>
                <a:xfrm>
                  <a:off x="2789913" y="4763732"/>
                  <a:ext cx="396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30"/>
                      </a:cubicBezTo>
                      <a:cubicBezTo>
                        <a:pt x="3095" y="4186"/>
                        <a:pt x="3967" y="2649"/>
                        <a:pt x="3967" y="1403"/>
                      </a:cubicBezTo>
                      <a:cubicBezTo>
                        <a:pt x="3946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6"/>
                <p:cNvSpPr/>
                <p:nvPr/>
              </p:nvSpPr>
              <p:spPr>
                <a:xfrm>
                  <a:off x="2781564" y="4768551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7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6"/>
                <p:cNvSpPr/>
                <p:nvPr/>
              </p:nvSpPr>
              <p:spPr>
                <a:xfrm>
                  <a:off x="2806633" y="4763687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73" y="4813"/>
                      </a:cubicBezTo>
                      <a:cubicBezTo>
                        <a:pt x="3053" y="4189"/>
                        <a:pt x="3946" y="2632"/>
                        <a:pt x="3946" y="1406"/>
                      </a:cubicBezTo>
                      <a:cubicBezTo>
                        <a:pt x="3946" y="160"/>
                        <a:pt x="3032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6"/>
                <p:cNvSpPr/>
                <p:nvPr/>
              </p:nvSpPr>
              <p:spPr>
                <a:xfrm>
                  <a:off x="2798263" y="4768512"/>
                  <a:ext cx="3966" cy="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3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1"/>
                        <a:pt x="914" y="5470"/>
                        <a:pt x="1994" y="4826"/>
                      </a:cubicBezTo>
                      <a:cubicBezTo>
                        <a:pt x="3115" y="4182"/>
                        <a:pt x="3967" y="2645"/>
                        <a:pt x="3967" y="1399"/>
                      </a:cubicBezTo>
                      <a:cubicBezTo>
                        <a:pt x="3946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6"/>
                <p:cNvSpPr/>
                <p:nvPr/>
              </p:nvSpPr>
              <p:spPr>
                <a:xfrm>
                  <a:off x="2789913" y="4773319"/>
                  <a:ext cx="3967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0" extrusionOk="0">
                      <a:moveTo>
                        <a:pt x="1994" y="268"/>
                      </a:moveTo>
                      <a:cubicBezTo>
                        <a:pt x="914" y="891"/>
                        <a:pt x="0" y="2449"/>
                        <a:pt x="0" y="3674"/>
                      </a:cubicBezTo>
                      <a:cubicBezTo>
                        <a:pt x="21" y="4920"/>
                        <a:pt x="914" y="5440"/>
                        <a:pt x="1994" y="4817"/>
                      </a:cubicBezTo>
                      <a:cubicBezTo>
                        <a:pt x="3095" y="4173"/>
                        <a:pt x="3967" y="2636"/>
                        <a:pt x="3967" y="1390"/>
                      </a:cubicBezTo>
                      <a:cubicBezTo>
                        <a:pt x="3967" y="144"/>
                        <a:pt x="3115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6"/>
                <p:cNvSpPr/>
                <p:nvPr/>
              </p:nvSpPr>
              <p:spPr>
                <a:xfrm>
                  <a:off x="2648101" y="4807227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71"/>
                        <a:pt x="914" y="5448"/>
                        <a:pt x="1994" y="4825"/>
                      </a:cubicBezTo>
                      <a:cubicBezTo>
                        <a:pt x="3074" y="4202"/>
                        <a:pt x="3967" y="2707"/>
                        <a:pt x="3967" y="1419"/>
                      </a:cubicBezTo>
                      <a:cubicBezTo>
                        <a:pt x="3967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6"/>
                <p:cNvSpPr/>
                <p:nvPr/>
              </p:nvSpPr>
              <p:spPr>
                <a:xfrm>
                  <a:off x="2648142" y="4816794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78"/>
                        <a:pt x="914" y="5456"/>
                        <a:pt x="1994" y="4833"/>
                      </a:cubicBezTo>
                      <a:cubicBezTo>
                        <a:pt x="3074" y="4210"/>
                        <a:pt x="3967" y="2693"/>
                        <a:pt x="3967" y="1427"/>
                      </a:cubicBezTo>
                      <a:cubicBezTo>
                        <a:pt x="3946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6"/>
                <p:cNvSpPr/>
                <p:nvPr/>
              </p:nvSpPr>
              <p:spPr>
                <a:xfrm>
                  <a:off x="2656533" y="4831158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-20" y="2411"/>
                        <a:pt x="0" y="3678"/>
                      </a:cubicBezTo>
                      <a:cubicBezTo>
                        <a:pt x="0" y="4924"/>
                        <a:pt x="893" y="5443"/>
                        <a:pt x="1973" y="4821"/>
                      </a:cubicBezTo>
                      <a:cubicBezTo>
                        <a:pt x="3053" y="4197"/>
                        <a:pt x="3967" y="2640"/>
                        <a:pt x="3947" y="1394"/>
                      </a:cubicBezTo>
                      <a:cubicBezTo>
                        <a:pt x="394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6"/>
                <p:cNvSpPr/>
                <p:nvPr/>
              </p:nvSpPr>
              <p:spPr>
                <a:xfrm>
                  <a:off x="2648184" y="4835973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76"/>
                      </a:moveTo>
                      <a:cubicBezTo>
                        <a:pt x="893" y="899"/>
                        <a:pt x="0" y="2415"/>
                        <a:pt x="0" y="3682"/>
                      </a:cubicBezTo>
                      <a:cubicBezTo>
                        <a:pt x="0" y="4928"/>
                        <a:pt x="914" y="5448"/>
                        <a:pt x="1994" y="4824"/>
                      </a:cubicBezTo>
                      <a:cubicBezTo>
                        <a:pt x="3074" y="4201"/>
                        <a:pt x="3967" y="2644"/>
                        <a:pt x="3967" y="1398"/>
                      </a:cubicBezTo>
                      <a:cubicBezTo>
                        <a:pt x="3967" y="110"/>
                        <a:pt x="3074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6"/>
                <p:cNvSpPr/>
                <p:nvPr/>
              </p:nvSpPr>
              <p:spPr>
                <a:xfrm>
                  <a:off x="2656554" y="4840733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893" y="5444"/>
                        <a:pt x="1973" y="4820"/>
                      </a:cubicBezTo>
                      <a:cubicBezTo>
                        <a:pt x="3053" y="4197"/>
                        <a:pt x="3967" y="2640"/>
                        <a:pt x="3946" y="1393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6"/>
                <p:cNvSpPr/>
                <p:nvPr/>
              </p:nvSpPr>
              <p:spPr>
                <a:xfrm>
                  <a:off x="2648225" y="4845552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2"/>
                      </a:moveTo>
                      <a:cubicBezTo>
                        <a:pt x="893" y="895"/>
                        <a:pt x="-20" y="2411"/>
                        <a:pt x="0" y="3699"/>
                      </a:cubicBezTo>
                      <a:cubicBezTo>
                        <a:pt x="0" y="4945"/>
                        <a:pt x="914" y="5464"/>
                        <a:pt x="1973" y="4841"/>
                      </a:cubicBezTo>
                      <a:cubicBezTo>
                        <a:pt x="3053" y="4218"/>
                        <a:pt x="3967" y="2660"/>
                        <a:pt x="3947" y="1414"/>
                      </a:cubicBezTo>
                      <a:cubicBezTo>
                        <a:pt x="394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6"/>
                <p:cNvSpPr/>
                <p:nvPr/>
              </p:nvSpPr>
              <p:spPr>
                <a:xfrm>
                  <a:off x="2606230" y="4764238"/>
                  <a:ext cx="3966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2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67"/>
                        <a:pt x="914" y="5465"/>
                        <a:pt x="1994" y="4822"/>
                      </a:cubicBezTo>
                      <a:cubicBezTo>
                        <a:pt x="3095" y="4178"/>
                        <a:pt x="3967" y="2682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6"/>
                <p:cNvSpPr/>
                <p:nvPr/>
              </p:nvSpPr>
              <p:spPr>
                <a:xfrm>
                  <a:off x="2597901" y="4769062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3"/>
                        <a:pt x="914" y="5461"/>
                        <a:pt x="1994" y="4817"/>
                      </a:cubicBezTo>
                      <a:cubicBezTo>
                        <a:pt x="3074" y="4193"/>
                        <a:pt x="3967" y="2677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6"/>
                <p:cNvSpPr/>
                <p:nvPr/>
              </p:nvSpPr>
              <p:spPr>
                <a:xfrm>
                  <a:off x="2589573" y="4773864"/>
                  <a:ext cx="396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5" extrusionOk="0">
                      <a:moveTo>
                        <a:pt x="1994" y="264"/>
                      </a:moveTo>
                      <a:cubicBezTo>
                        <a:pt x="914" y="887"/>
                        <a:pt x="0" y="2445"/>
                        <a:pt x="0" y="3691"/>
                      </a:cubicBezTo>
                      <a:cubicBezTo>
                        <a:pt x="0" y="4979"/>
                        <a:pt x="914" y="5435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74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6"/>
                <p:cNvSpPr/>
                <p:nvPr/>
              </p:nvSpPr>
              <p:spPr>
                <a:xfrm>
                  <a:off x="2581244" y="4778678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82"/>
                        <a:pt x="914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6"/>
                <p:cNvSpPr/>
                <p:nvPr/>
              </p:nvSpPr>
              <p:spPr>
                <a:xfrm>
                  <a:off x="2606271" y="4773812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680"/>
                      </a:cubicBezTo>
                      <a:cubicBezTo>
                        <a:pt x="0" y="4967"/>
                        <a:pt x="914" y="5445"/>
                        <a:pt x="1973" y="4822"/>
                      </a:cubicBezTo>
                      <a:cubicBezTo>
                        <a:pt x="3095" y="4199"/>
                        <a:pt x="3946" y="2683"/>
                        <a:pt x="3946" y="1395"/>
                      </a:cubicBezTo>
                      <a:cubicBezTo>
                        <a:pt x="3946" y="170"/>
                        <a:pt x="3074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6"/>
                <p:cNvSpPr/>
                <p:nvPr/>
              </p:nvSpPr>
              <p:spPr>
                <a:xfrm>
                  <a:off x="2597922" y="4778627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4"/>
                      </a:cubicBezTo>
                      <a:cubicBezTo>
                        <a:pt x="0" y="4971"/>
                        <a:pt x="914" y="5449"/>
                        <a:pt x="1994" y="4826"/>
                      </a:cubicBezTo>
                      <a:cubicBezTo>
                        <a:pt x="3074" y="4203"/>
                        <a:pt x="3967" y="2687"/>
                        <a:pt x="3967" y="1399"/>
                      </a:cubicBezTo>
                      <a:cubicBezTo>
                        <a:pt x="3967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6"/>
                <p:cNvSpPr/>
                <p:nvPr/>
              </p:nvSpPr>
              <p:spPr>
                <a:xfrm>
                  <a:off x="2589614" y="4783438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72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6"/>
                <p:cNvSpPr/>
                <p:nvPr/>
              </p:nvSpPr>
              <p:spPr>
                <a:xfrm>
                  <a:off x="2581265" y="4788253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94" y="268"/>
                      </a:moveTo>
                      <a:cubicBezTo>
                        <a:pt x="914" y="891"/>
                        <a:pt x="0" y="2448"/>
                        <a:pt x="0" y="3695"/>
                      </a:cubicBezTo>
                      <a:cubicBezTo>
                        <a:pt x="0" y="4982"/>
                        <a:pt x="914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67" y="143"/>
                        <a:pt x="3074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2" name="Google Shape;842;p6"/>
                <p:cNvSpPr/>
                <p:nvPr/>
              </p:nvSpPr>
              <p:spPr>
                <a:xfrm>
                  <a:off x="2572937" y="479305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13"/>
                      </a:cubicBezTo>
                      <a:cubicBezTo>
                        <a:pt x="3074" y="4189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3" name="Google Shape;843;p6"/>
                <p:cNvSpPr/>
                <p:nvPr/>
              </p:nvSpPr>
              <p:spPr>
                <a:xfrm>
                  <a:off x="2564608" y="4797873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58"/>
                        <a:pt x="872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4" name="Google Shape;844;p6"/>
                <p:cNvSpPr/>
                <p:nvPr/>
              </p:nvSpPr>
              <p:spPr>
                <a:xfrm>
                  <a:off x="2556259" y="4802687"/>
                  <a:ext cx="4008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3"/>
                        <a:pt x="914" y="5461"/>
                        <a:pt x="1994" y="4837"/>
                      </a:cubicBezTo>
                      <a:cubicBezTo>
                        <a:pt x="3115" y="4194"/>
                        <a:pt x="4009" y="2678"/>
                        <a:pt x="4009" y="1390"/>
                      </a:cubicBezTo>
                      <a:cubicBezTo>
                        <a:pt x="3988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5" name="Google Shape;845;p6"/>
                <p:cNvSpPr/>
                <p:nvPr/>
              </p:nvSpPr>
              <p:spPr>
                <a:xfrm>
                  <a:off x="2547910" y="4807501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893" y="5466"/>
                        <a:pt x="1973" y="4842"/>
                      </a:cubicBezTo>
                      <a:cubicBezTo>
                        <a:pt x="3095" y="4198"/>
                        <a:pt x="3946" y="2703"/>
                        <a:pt x="3946" y="1415"/>
                      </a:cubicBezTo>
                      <a:cubicBezTo>
                        <a:pt x="3967" y="169"/>
                        <a:pt x="311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6" name="Google Shape;846;p6"/>
                <p:cNvSpPr/>
                <p:nvPr/>
              </p:nvSpPr>
              <p:spPr>
                <a:xfrm>
                  <a:off x="2614621" y="4778603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00"/>
                        <a:pt x="0" y="3687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7" name="Google Shape;847;p6"/>
                <p:cNvSpPr/>
                <p:nvPr/>
              </p:nvSpPr>
              <p:spPr>
                <a:xfrm>
                  <a:off x="2606292" y="4783418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84"/>
                      </a:moveTo>
                      <a:cubicBezTo>
                        <a:pt x="893" y="907"/>
                        <a:pt x="0" y="2423"/>
                        <a:pt x="0" y="3711"/>
                      </a:cubicBezTo>
                      <a:cubicBezTo>
                        <a:pt x="0" y="4957"/>
                        <a:pt x="914" y="5476"/>
                        <a:pt x="1973" y="4853"/>
                      </a:cubicBezTo>
                      <a:cubicBezTo>
                        <a:pt x="3095" y="4209"/>
                        <a:pt x="3967" y="2672"/>
                        <a:pt x="3967" y="1447"/>
                      </a:cubicBezTo>
                      <a:cubicBezTo>
                        <a:pt x="3967" y="118"/>
                        <a:pt x="3095" y="-360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8" name="Google Shape;848;p6"/>
                <p:cNvSpPr/>
                <p:nvPr/>
              </p:nvSpPr>
              <p:spPr>
                <a:xfrm>
                  <a:off x="2589635" y="479304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9" name="Google Shape;849;p6"/>
                <p:cNvSpPr/>
                <p:nvPr/>
              </p:nvSpPr>
              <p:spPr>
                <a:xfrm>
                  <a:off x="2581307" y="4797852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691"/>
                      </a:cubicBezTo>
                      <a:cubicBezTo>
                        <a:pt x="0" y="4937"/>
                        <a:pt x="914" y="5457"/>
                        <a:pt x="1994" y="4834"/>
                      </a:cubicBezTo>
                      <a:cubicBezTo>
                        <a:pt x="3074" y="4211"/>
                        <a:pt x="3967" y="2653"/>
                        <a:pt x="3967" y="1407"/>
                      </a:cubicBezTo>
                      <a:cubicBezTo>
                        <a:pt x="3946" y="119"/>
                        <a:pt x="3053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0" name="Google Shape;850;p6"/>
                <p:cNvSpPr/>
                <p:nvPr/>
              </p:nvSpPr>
              <p:spPr>
                <a:xfrm>
                  <a:off x="2572957" y="480266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94" y="271"/>
                      </a:moveTo>
                      <a:cubicBezTo>
                        <a:pt x="872" y="915"/>
                        <a:pt x="0" y="2411"/>
                        <a:pt x="0" y="3698"/>
                      </a:cubicBezTo>
                      <a:cubicBezTo>
                        <a:pt x="21" y="4945"/>
                        <a:pt x="872" y="5464"/>
                        <a:pt x="1994" y="4820"/>
                      </a:cubicBezTo>
                      <a:cubicBezTo>
                        <a:pt x="3074" y="4197"/>
                        <a:pt x="3967" y="2639"/>
                        <a:pt x="3967" y="1414"/>
                      </a:cubicBezTo>
                      <a:cubicBezTo>
                        <a:pt x="3967" y="126"/>
                        <a:pt x="3074" y="-352"/>
                        <a:pt x="1994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1" name="Google Shape;851;p6"/>
                <p:cNvSpPr/>
                <p:nvPr/>
              </p:nvSpPr>
              <p:spPr>
                <a:xfrm>
                  <a:off x="2564629" y="4807460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51" y="916"/>
                        <a:pt x="0" y="2411"/>
                        <a:pt x="0" y="3699"/>
                      </a:cubicBezTo>
                      <a:cubicBezTo>
                        <a:pt x="21" y="4945"/>
                        <a:pt x="872" y="546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2" name="Google Shape;852;p6"/>
                <p:cNvSpPr/>
                <p:nvPr/>
              </p:nvSpPr>
              <p:spPr>
                <a:xfrm>
                  <a:off x="2556280" y="4812287"/>
                  <a:ext cx="3987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10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712"/>
                      </a:cubicBezTo>
                      <a:cubicBezTo>
                        <a:pt x="0" y="4958"/>
                        <a:pt x="914" y="5477"/>
                        <a:pt x="1994" y="4834"/>
                      </a:cubicBezTo>
                      <a:cubicBezTo>
                        <a:pt x="3095" y="4190"/>
                        <a:pt x="3988" y="2653"/>
                        <a:pt x="3988" y="1407"/>
                      </a:cubicBezTo>
                      <a:cubicBezTo>
                        <a:pt x="3988" y="119"/>
                        <a:pt x="3095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3" name="Google Shape;853;p6"/>
                <p:cNvSpPr/>
                <p:nvPr/>
              </p:nvSpPr>
              <p:spPr>
                <a:xfrm>
                  <a:off x="2547951" y="4817109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4" name="Google Shape;854;p6"/>
                <p:cNvSpPr/>
                <p:nvPr/>
              </p:nvSpPr>
              <p:spPr>
                <a:xfrm>
                  <a:off x="2622991" y="4783367"/>
                  <a:ext cx="3987" cy="5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85" extrusionOk="0">
                      <a:moveTo>
                        <a:pt x="1973" y="272"/>
                      </a:moveTo>
                      <a:cubicBezTo>
                        <a:pt x="893" y="896"/>
                        <a:pt x="0" y="2412"/>
                        <a:pt x="0" y="3679"/>
                      </a:cubicBezTo>
                      <a:cubicBezTo>
                        <a:pt x="0" y="4925"/>
                        <a:pt x="914" y="5444"/>
                        <a:pt x="1994" y="4821"/>
                      </a:cubicBezTo>
                      <a:cubicBezTo>
                        <a:pt x="3095" y="4177"/>
                        <a:pt x="3988" y="2619"/>
                        <a:pt x="3988" y="1373"/>
                      </a:cubicBezTo>
                      <a:cubicBezTo>
                        <a:pt x="3988" y="127"/>
                        <a:pt x="3074" y="-350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5" name="Google Shape;855;p6"/>
                <p:cNvSpPr/>
                <p:nvPr/>
              </p:nvSpPr>
              <p:spPr>
                <a:xfrm>
                  <a:off x="2614641" y="4788177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09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6" name="Google Shape;856;p6"/>
                <p:cNvSpPr/>
                <p:nvPr/>
              </p:nvSpPr>
              <p:spPr>
                <a:xfrm>
                  <a:off x="2606313" y="4792996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00"/>
                        <a:pt x="0" y="3687"/>
                      </a:cubicBezTo>
                      <a:cubicBezTo>
                        <a:pt x="0" y="4933"/>
                        <a:pt x="914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6"/>
                <p:cNvSpPr/>
                <p:nvPr/>
              </p:nvSpPr>
              <p:spPr>
                <a:xfrm>
                  <a:off x="2597984" y="4797804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4"/>
                        <a:pt x="0" y="2410"/>
                        <a:pt x="0" y="3698"/>
                      </a:cubicBezTo>
                      <a:cubicBezTo>
                        <a:pt x="0" y="4944"/>
                        <a:pt x="914" y="5463"/>
                        <a:pt x="1973" y="4840"/>
                      </a:cubicBezTo>
                      <a:cubicBezTo>
                        <a:pt x="3053" y="4217"/>
                        <a:pt x="3967" y="2660"/>
                        <a:pt x="3967" y="143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6"/>
                <p:cNvSpPr/>
                <p:nvPr/>
              </p:nvSpPr>
              <p:spPr>
                <a:xfrm>
                  <a:off x="2589656" y="480262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6"/>
                <p:cNvSpPr/>
                <p:nvPr/>
              </p:nvSpPr>
              <p:spPr>
                <a:xfrm>
                  <a:off x="2581327" y="4807432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59"/>
                      </a:moveTo>
                      <a:cubicBezTo>
                        <a:pt x="893" y="902"/>
                        <a:pt x="0" y="2398"/>
                        <a:pt x="0" y="3686"/>
                      </a:cubicBezTo>
                      <a:cubicBezTo>
                        <a:pt x="0" y="4932"/>
                        <a:pt x="914" y="5451"/>
                        <a:pt x="1994" y="4807"/>
                      </a:cubicBezTo>
                      <a:cubicBezTo>
                        <a:pt x="3074" y="4184"/>
                        <a:pt x="3967" y="2647"/>
                        <a:pt x="3967" y="1401"/>
                      </a:cubicBezTo>
                      <a:cubicBezTo>
                        <a:pt x="3967" y="134"/>
                        <a:pt x="3074" y="-344"/>
                        <a:pt x="1973" y="25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6"/>
                <p:cNvSpPr/>
                <p:nvPr/>
              </p:nvSpPr>
              <p:spPr>
                <a:xfrm>
                  <a:off x="2572999" y="4812238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1"/>
                      </a:moveTo>
                      <a:cubicBezTo>
                        <a:pt x="851" y="915"/>
                        <a:pt x="0" y="2411"/>
                        <a:pt x="0" y="3698"/>
                      </a:cubicBezTo>
                      <a:cubicBezTo>
                        <a:pt x="0" y="4945"/>
                        <a:pt x="872" y="5485"/>
                        <a:pt x="1994" y="4841"/>
                      </a:cubicBezTo>
                      <a:cubicBezTo>
                        <a:pt x="3095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6"/>
                <p:cNvSpPr/>
                <p:nvPr/>
              </p:nvSpPr>
              <p:spPr>
                <a:xfrm>
                  <a:off x="2564650" y="4817056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94" y="272"/>
                      </a:moveTo>
                      <a:cubicBezTo>
                        <a:pt x="872" y="916"/>
                        <a:pt x="0" y="2411"/>
                        <a:pt x="0" y="3678"/>
                      </a:cubicBezTo>
                      <a:cubicBezTo>
                        <a:pt x="21" y="4924"/>
                        <a:pt x="872" y="544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88" y="127"/>
                        <a:pt x="3074" y="-351"/>
                        <a:pt x="1994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6"/>
                <p:cNvSpPr/>
                <p:nvPr/>
              </p:nvSpPr>
              <p:spPr>
                <a:xfrm>
                  <a:off x="2556300" y="4821861"/>
                  <a:ext cx="3987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98" extrusionOk="0">
                      <a:moveTo>
                        <a:pt x="1973" y="286"/>
                      </a:moveTo>
                      <a:cubicBezTo>
                        <a:pt x="893" y="909"/>
                        <a:pt x="0" y="2446"/>
                        <a:pt x="0" y="3692"/>
                      </a:cubicBezTo>
                      <a:cubicBezTo>
                        <a:pt x="0" y="4938"/>
                        <a:pt x="914" y="5457"/>
                        <a:pt x="1994" y="4834"/>
                      </a:cubicBezTo>
                      <a:cubicBezTo>
                        <a:pt x="3095" y="4190"/>
                        <a:pt x="3988" y="2632"/>
                        <a:pt x="3988" y="1386"/>
                      </a:cubicBezTo>
                      <a:cubicBezTo>
                        <a:pt x="3988" y="119"/>
                        <a:pt x="3095" y="-358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6"/>
                <p:cNvSpPr/>
                <p:nvPr/>
              </p:nvSpPr>
              <p:spPr>
                <a:xfrm>
                  <a:off x="2547972" y="4826675"/>
                  <a:ext cx="3966" cy="5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3" extrusionOk="0">
                      <a:moveTo>
                        <a:pt x="1973" y="290"/>
                      </a:moveTo>
                      <a:cubicBezTo>
                        <a:pt x="893" y="913"/>
                        <a:pt x="0" y="2429"/>
                        <a:pt x="0" y="3717"/>
                      </a:cubicBezTo>
                      <a:cubicBezTo>
                        <a:pt x="0" y="4963"/>
                        <a:pt x="914" y="5482"/>
                        <a:pt x="1994" y="4859"/>
                      </a:cubicBezTo>
                      <a:cubicBezTo>
                        <a:pt x="3095" y="4215"/>
                        <a:pt x="3967" y="2678"/>
                        <a:pt x="3967" y="1432"/>
                      </a:cubicBezTo>
                      <a:cubicBezTo>
                        <a:pt x="3967" y="144"/>
                        <a:pt x="3095" y="-375"/>
                        <a:pt x="1973" y="29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6"/>
                <p:cNvSpPr/>
                <p:nvPr/>
              </p:nvSpPr>
              <p:spPr>
                <a:xfrm>
                  <a:off x="2506205" y="4812411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77"/>
                        <a:pt x="1973" y="4833"/>
                      </a:cubicBezTo>
                      <a:cubicBezTo>
                        <a:pt x="3074" y="4210"/>
                        <a:pt x="3946" y="2652"/>
                        <a:pt x="3946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" name="Google Shape;865;p6"/>
                <p:cNvSpPr/>
                <p:nvPr/>
              </p:nvSpPr>
              <p:spPr>
                <a:xfrm>
                  <a:off x="2497876" y="4817233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52" y="282"/>
                      </a:moveTo>
                      <a:cubicBezTo>
                        <a:pt x="872" y="905"/>
                        <a:pt x="0" y="2442"/>
                        <a:pt x="0" y="3688"/>
                      </a:cubicBezTo>
                      <a:cubicBezTo>
                        <a:pt x="0" y="4934"/>
                        <a:pt x="872" y="5453"/>
                        <a:pt x="1952" y="4830"/>
                      </a:cubicBezTo>
                      <a:cubicBezTo>
                        <a:pt x="3074" y="4186"/>
                        <a:pt x="3967" y="2629"/>
                        <a:pt x="3967" y="1383"/>
                      </a:cubicBezTo>
                      <a:cubicBezTo>
                        <a:pt x="3967" y="136"/>
                        <a:pt x="3074" y="-362"/>
                        <a:pt x="1952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866;p6"/>
                <p:cNvSpPr/>
                <p:nvPr/>
              </p:nvSpPr>
              <p:spPr>
                <a:xfrm>
                  <a:off x="2481178" y="4826854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683"/>
                      </a:cubicBezTo>
                      <a:cubicBezTo>
                        <a:pt x="0" y="4929"/>
                        <a:pt x="893" y="5448"/>
                        <a:pt x="1994" y="4825"/>
                      </a:cubicBezTo>
                      <a:cubicBezTo>
                        <a:pt x="3115" y="4182"/>
                        <a:pt x="3967" y="2645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6"/>
                <p:cNvSpPr/>
                <p:nvPr/>
              </p:nvSpPr>
              <p:spPr>
                <a:xfrm>
                  <a:off x="2514575" y="4817176"/>
                  <a:ext cx="3967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7" extrusionOk="0">
                      <a:moveTo>
                        <a:pt x="1973" y="276"/>
                      </a:moveTo>
                      <a:cubicBezTo>
                        <a:pt x="852" y="920"/>
                        <a:pt x="-20" y="2457"/>
                        <a:pt x="0" y="3703"/>
                      </a:cubicBezTo>
                      <a:cubicBezTo>
                        <a:pt x="0" y="4991"/>
                        <a:pt x="873" y="5469"/>
                        <a:pt x="1994" y="4846"/>
                      </a:cubicBezTo>
                      <a:cubicBezTo>
                        <a:pt x="3074" y="4222"/>
                        <a:pt x="3967" y="2706"/>
                        <a:pt x="3967" y="1439"/>
                      </a:cubicBezTo>
                      <a:cubicBezTo>
                        <a:pt x="3947" y="152"/>
                        <a:pt x="3053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6"/>
                <p:cNvSpPr/>
                <p:nvPr/>
              </p:nvSpPr>
              <p:spPr>
                <a:xfrm>
                  <a:off x="2506246" y="4821986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65"/>
                      </a:moveTo>
                      <a:cubicBezTo>
                        <a:pt x="872" y="908"/>
                        <a:pt x="0" y="2445"/>
                        <a:pt x="0" y="3692"/>
                      </a:cubicBezTo>
                      <a:cubicBezTo>
                        <a:pt x="0" y="4958"/>
                        <a:pt x="872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6"/>
                <p:cNvSpPr/>
                <p:nvPr/>
              </p:nvSpPr>
              <p:spPr>
                <a:xfrm>
                  <a:off x="2497917" y="4826799"/>
                  <a:ext cx="3967" cy="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9" extrusionOk="0">
                      <a:moveTo>
                        <a:pt x="1932" y="290"/>
                      </a:moveTo>
                      <a:cubicBezTo>
                        <a:pt x="852" y="913"/>
                        <a:pt x="-20" y="2450"/>
                        <a:pt x="0" y="3696"/>
                      </a:cubicBezTo>
                      <a:cubicBezTo>
                        <a:pt x="0" y="4984"/>
                        <a:pt x="873" y="5483"/>
                        <a:pt x="1953" y="4839"/>
                      </a:cubicBezTo>
                      <a:cubicBezTo>
                        <a:pt x="3074" y="4195"/>
                        <a:pt x="3967" y="2679"/>
                        <a:pt x="3967" y="1412"/>
                      </a:cubicBezTo>
                      <a:cubicBezTo>
                        <a:pt x="3947" y="145"/>
                        <a:pt x="3033" y="-374"/>
                        <a:pt x="1932" y="29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6"/>
                <p:cNvSpPr/>
                <p:nvPr/>
              </p:nvSpPr>
              <p:spPr>
                <a:xfrm>
                  <a:off x="2489548" y="4831621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87"/>
                      </a:moveTo>
                      <a:cubicBezTo>
                        <a:pt x="893" y="910"/>
                        <a:pt x="0" y="2446"/>
                        <a:pt x="0" y="3693"/>
                      </a:cubicBezTo>
                      <a:cubicBezTo>
                        <a:pt x="0" y="4980"/>
                        <a:pt x="893" y="5458"/>
                        <a:pt x="1973" y="4835"/>
                      </a:cubicBezTo>
                      <a:cubicBezTo>
                        <a:pt x="3095" y="4191"/>
                        <a:pt x="3946" y="2696"/>
                        <a:pt x="3946" y="1408"/>
                      </a:cubicBezTo>
                      <a:cubicBezTo>
                        <a:pt x="3967" y="162"/>
                        <a:pt x="3095" y="-378"/>
                        <a:pt x="1973" y="28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6"/>
                <p:cNvSpPr/>
                <p:nvPr/>
              </p:nvSpPr>
              <p:spPr>
                <a:xfrm>
                  <a:off x="2481219" y="4836420"/>
                  <a:ext cx="3967" cy="5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5" extrusionOk="0">
                      <a:moveTo>
                        <a:pt x="1973" y="286"/>
                      </a:moveTo>
                      <a:cubicBezTo>
                        <a:pt x="893" y="909"/>
                        <a:pt x="-20" y="2467"/>
                        <a:pt x="0" y="3713"/>
                      </a:cubicBezTo>
                      <a:cubicBezTo>
                        <a:pt x="0" y="4980"/>
                        <a:pt x="914" y="5478"/>
                        <a:pt x="1994" y="4835"/>
                      </a:cubicBezTo>
                      <a:cubicBezTo>
                        <a:pt x="3116" y="4191"/>
                        <a:pt x="3967" y="2695"/>
                        <a:pt x="3967" y="1428"/>
                      </a:cubicBezTo>
                      <a:cubicBezTo>
                        <a:pt x="3947" y="161"/>
                        <a:pt x="3095" y="-379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6"/>
                <p:cNvSpPr/>
                <p:nvPr/>
              </p:nvSpPr>
              <p:spPr>
                <a:xfrm>
                  <a:off x="2539581" y="4812325"/>
                  <a:ext cx="3966" cy="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7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4"/>
                      </a:cubicBezTo>
                      <a:cubicBezTo>
                        <a:pt x="0" y="4962"/>
                        <a:pt x="914" y="5439"/>
                        <a:pt x="1994" y="4816"/>
                      </a:cubicBezTo>
                      <a:cubicBezTo>
                        <a:pt x="3074" y="4193"/>
                        <a:pt x="3967" y="2677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6"/>
                <p:cNvSpPr/>
                <p:nvPr/>
              </p:nvSpPr>
              <p:spPr>
                <a:xfrm>
                  <a:off x="2531253" y="4817126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21" y="4979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874;p6"/>
                <p:cNvSpPr/>
                <p:nvPr/>
              </p:nvSpPr>
              <p:spPr>
                <a:xfrm>
                  <a:off x="2522924" y="4821932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704"/>
                      </a:cubicBezTo>
                      <a:cubicBezTo>
                        <a:pt x="0" y="4992"/>
                        <a:pt x="914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67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875;p6"/>
                <p:cNvSpPr/>
                <p:nvPr/>
              </p:nvSpPr>
              <p:spPr>
                <a:xfrm>
                  <a:off x="2514596" y="4826742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33"/>
                      </a:cubicBezTo>
                      <a:cubicBezTo>
                        <a:pt x="3074" y="4210"/>
                        <a:pt x="3988" y="2694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p6"/>
                <p:cNvSpPr/>
                <p:nvPr/>
              </p:nvSpPr>
              <p:spPr>
                <a:xfrm>
                  <a:off x="2506267" y="4831561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64"/>
                      </a:moveTo>
                      <a:cubicBezTo>
                        <a:pt x="852" y="908"/>
                        <a:pt x="-20" y="2445"/>
                        <a:pt x="0" y="3691"/>
                      </a:cubicBezTo>
                      <a:cubicBezTo>
                        <a:pt x="0" y="4979"/>
                        <a:pt x="873" y="5477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877;p6"/>
                <p:cNvSpPr/>
                <p:nvPr/>
              </p:nvSpPr>
              <p:spPr>
                <a:xfrm>
                  <a:off x="2497918" y="4836365"/>
                  <a:ext cx="3987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94" extrusionOk="0">
                      <a:moveTo>
                        <a:pt x="1952" y="278"/>
                      </a:moveTo>
                      <a:cubicBezTo>
                        <a:pt x="872" y="901"/>
                        <a:pt x="0" y="2438"/>
                        <a:pt x="0" y="3684"/>
                      </a:cubicBezTo>
                      <a:cubicBezTo>
                        <a:pt x="0" y="4951"/>
                        <a:pt x="872" y="5449"/>
                        <a:pt x="1973" y="4826"/>
                      </a:cubicBezTo>
                      <a:cubicBezTo>
                        <a:pt x="3095" y="4182"/>
                        <a:pt x="3988" y="2666"/>
                        <a:pt x="3988" y="1379"/>
                      </a:cubicBezTo>
                      <a:cubicBezTo>
                        <a:pt x="3967" y="153"/>
                        <a:pt x="3074" y="-366"/>
                        <a:pt x="1952" y="27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6"/>
                <p:cNvSpPr/>
                <p:nvPr/>
              </p:nvSpPr>
              <p:spPr>
                <a:xfrm>
                  <a:off x="2489569" y="4841185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91"/>
                        <a:pt x="914" y="5469"/>
                        <a:pt x="1994" y="4846"/>
                      </a:cubicBezTo>
                      <a:cubicBezTo>
                        <a:pt x="3115" y="4202"/>
                        <a:pt x="3967" y="2706"/>
                        <a:pt x="3967" y="1439"/>
                      </a:cubicBezTo>
                      <a:cubicBezTo>
                        <a:pt x="3967" y="152"/>
                        <a:pt x="3095" y="-368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6"/>
                <p:cNvSpPr/>
                <p:nvPr/>
              </p:nvSpPr>
              <p:spPr>
                <a:xfrm>
                  <a:off x="2481240" y="4846003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683"/>
                      </a:cubicBezTo>
                      <a:cubicBezTo>
                        <a:pt x="0" y="4971"/>
                        <a:pt x="893" y="5449"/>
                        <a:pt x="1973" y="4826"/>
                      </a:cubicBezTo>
                      <a:cubicBezTo>
                        <a:pt x="3095" y="4182"/>
                        <a:pt x="3946" y="2687"/>
                        <a:pt x="3946" y="1399"/>
                      </a:cubicBezTo>
                      <a:cubicBezTo>
                        <a:pt x="3967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6"/>
                <p:cNvSpPr/>
                <p:nvPr/>
              </p:nvSpPr>
              <p:spPr>
                <a:xfrm>
                  <a:off x="2539623" y="4821916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43"/>
                        <a:pt x="1994" y="4820"/>
                      </a:cubicBezTo>
                      <a:cubicBezTo>
                        <a:pt x="3074" y="4197"/>
                        <a:pt x="3967" y="2639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6"/>
                <p:cNvSpPr/>
                <p:nvPr/>
              </p:nvSpPr>
              <p:spPr>
                <a:xfrm>
                  <a:off x="2531294" y="4826735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6"/>
                <p:cNvSpPr/>
                <p:nvPr/>
              </p:nvSpPr>
              <p:spPr>
                <a:xfrm>
                  <a:off x="2522966" y="483153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21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6"/>
                <p:cNvSpPr/>
                <p:nvPr/>
              </p:nvSpPr>
              <p:spPr>
                <a:xfrm>
                  <a:off x="2514616" y="4836351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6"/>
                <p:cNvSpPr/>
                <p:nvPr/>
              </p:nvSpPr>
              <p:spPr>
                <a:xfrm>
                  <a:off x="2506288" y="4841149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2"/>
                      </a:moveTo>
                      <a:cubicBezTo>
                        <a:pt x="852" y="915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94" y="4841"/>
                      </a:cubicBezTo>
                      <a:cubicBezTo>
                        <a:pt x="3074" y="4218"/>
                        <a:pt x="3988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6"/>
                <p:cNvSpPr/>
                <p:nvPr/>
              </p:nvSpPr>
              <p:spPr>
                <a:xfrm>
                  <a:off x="2497959" y="4845974"/>
                  <a:ext cx="398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06" extrusionOk="0">
                      <a:moveTo>
                        <a:pt x="1952" y="285"/>
                      </a:moveTo>
                      <a:cubicBezTo>
                        <a:pt x="872" y="908"/>
                        <a:pt x="0" y="2403"/>
                        <a:pt x="0" y="3691"/>
                      </a:cubicBezTo>
                      <a:cubicBezTo>
                        <a:pt x="0" y="4937"/>
                        <a:pt x="872" y="5477"/>
                        <a:pt x="1973" y="4834"/>
                      </a:cubicBezTo>
                      <a:cubicBezTo>
                        <a:pt x="3074" y="4190"/>
                        <a:pt x="3988" y="2653"/>
                        <a:pt x="3988" y="1407"/>
                      </a:cubicBezTo>
                      <a:cubicBezTo>
                        <a:pt x="3967" y="119"/>
                        <a:pt x="3053" y="-359"/>
                        <a:pt x="1952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6"/>
                <p:cNvSpPr/>
                <p:nvPr/>
              </p:nvSpPr>
              <p:spPr>
                <a:xfrm>
                  <a:off x="2489610" y="4850786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2"/>
                      </a:moveTo>
                      <a:cubicBezTo>
                        <a:pt x="872" y="895"/>
                        <a:pt x="0" y="2411"/>
                        <a:pt x="0" y="3699"/>
                      </a:cubicBezTo>
                      <a:cubicBezTo>
                        <a:pt x="0" y="4945"/>
                        <a:pt x="893" y="5464"/>
                        <a:pt x="1973" y="4841"/>
                      </a:cubicBezTo>
                      <a:cubicBezTo>
                        <a:pt x="3095" y="4197"/>
                        <a:pt x="3946" y="2660"/>
                        <a:pt x="3946" y="1414"/>
                      </a:cubicBezTo>
                      <a:cubicBezTo>
                        <a:pt x="3946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6"/>
                <p:cNvSpPr/>
                <p:nvPr/>
              </p:nvSpPr>
              <p:spPr>
                <a:xfrm>
                  <a:off x="2481282" y="4855595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0"/>
                      </a:moveTo>
                      <a:cubicBezTo>
                        <a:pt x="893" y="903"/>
                        <a:pt x="0" y="2419"/>
                        <a:pt x="0" y="3707"/>
                      </a:cubicBezTo>
                      <a:cubicBezTo>
                        <a:pt x="0" y="4953"/>
                        <a:pt x="914" y="5472"/>
                        <a:pt x="1994" y="4849"/>
                      </a:cubicBezTo>
                      <a:cubicBezTo>
                        <a:pt x="3115" y="4205"/>
                        <a:pt x="3967" y="2669"/>
                        <a:pt x="3967" y="1443"/>
                      </a:cubicBezTo>
                      <a:cubicBezTo>
                        <a:pt x="3946" y="135"/>
                        <a:pt x="3074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6"/>
                <p:cNvSpPr/>
                <p:nvPr/>
              </p:nvSpPr>
              <p:spPr>
                <a:xfrm>
                  <a:off x="2539643" y="4831491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6"/>
                <p:cNvSpPr/>
                <p:nvPr/>
              </p:nvSpPr>
              <p:spPr>
                <a:xfrm>
                  <a:off x="2531294" y="4836300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94" y="281"/>
                      </a:moveTo>
                      <a:cubicBezTo>
                        <a:pt x="914" y="904"/>
                        <a:pt x="0" y="2420"/>
                        <a:pt x="0" y="3687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074" y="4206"/>
                        <a:pt x="3967" y="2649"/>
                        <a:pt x="3967" y="1403"/>
                      </a:cubicBezTo>
                      <a:cubicBezTo>
                        <a:pt x="3988" y="136"/>
                        <a:pt x="3074" y="-363"/>
                        <a:pt x="1994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890;p6"/>
                <p:cNvSpPr/>
                <p:nvPr/>
              </p:nvSpPr>
              <p:spPr>
                <a:xfrm>
                  <a:off x="2522986" y="4841108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4"/>
                        <a:pt x="0" y="2410"/>
                        <a:pt x="0" y="3698"/>
                      </a:cubicBezTo>
                      <a:cubicBezTo>
                        <a:pt x="0" y="4944"/>
                        <a:pt x="893" y="5463"/>
                        <a:pt x="1994" y="4840"/>
                      </a:cubicBezTo>
                      <a:cubicBezTo>
                        <a:pt x="3074" y="4217"/>
                        <a:pt x="3967" y="2660"/>
                        <a:pt x="3967" y="143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1" name="Google Shape;891;p6"/>
                <p:cNvSpPr/>
                <p:nvPr/>
              </p:nvSpPr>
              <p:spPr>
                <a:xfrm>
                  <a:off x="2514658" y="4845922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5"/>
                      </a:moveTo>
                      <a:cubicBezTo>
                        <a:pt x="852" y="919"/>
                        <a:pt x="0" y="2414"/>
                        <a:pt x="0" y="3702"/>
                      </a:cubicBezTo>
                      <a:cubicBezTo>
                        <a:pt x="21" y="4949"/>
                        <a:pt x="893" y="5488"/>
                        <a:pt x="1994" y="4845"/>
                      </a:cubicBezTo>
                      <a:cubicBezTo>
                        <a:pt x="3074" y="4221"/>
                        <a:pt x="3967" y="2664"/>
                        <a:pt x="3967" y="1418"/>
                      </a:cubicBezTo>
                      <a:cubicBezTo>
                        <a:pt x="3946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" name="Google Shape;892;p6"/>
                <p:cNvSpPr/>
                <p:nvPr/>
              </p:nvSpPr>
              <p:spPr>
                <a:xfrm>
                  <a:off x="2506329" y="4850732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63"/>
                      </a:moveTo>
                      <a:cubicBezTo>
                        <a:pt x="852" y="907"/>
                        <a:pt x="0" y="2402"/>
                        <a:pt x="0" y="3669"/>
                      </a:cubicBezTo>
                      <a:cubicBezTo>
                        <a:pt x="0" y="4915"/>
                        <a:pt x="872" y="5455"/>
                        <a:pt x="1994" y="4812"/>
                      </a:cubicBezTo>
                      <a:cubicBezTo>
                        <a:pt x="3074" y="4188"/>
                        <a:pt x="3967" y="2631"/>
                        <a:pt x="3967" y="1385"/>
                      </a:cubicBezTo>
                      <a:cubicBezTo>
                        <a:pt x="3946" y="118"/>
                        <a:pt x="3053" y="-33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3" name="Google Shape;893;p6"/>
                <p:cNvSpPr/>
                <p:nvPr/>
              </p:nvSpPr>
              <p:spPr>
                <a:xfrm>
                  <a:off x="2497980" y="4855541"/>
                  <a:ext cx="3987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01" extrusionOk="0">
                      <a:moveTo>
                        <a:pt x="1952" y="272"/>
                      </a:moveTo>
                      <a:cubicBezTo>
                        <a:pt x="872" y="895"/>
                        <a:pt x="0" y="2390"/>
                        <a:pt x="0" y="3678"/>
                      </a:cubicBezTo>
                      <a:cubicBezTo>
                        <a:pt x="0" y="4925"/>
                        <a:pt x="872" y="5464"/>
                        <a:pt x="1973" y="4841"/>
                      </a:cubicBezTo>
                      <a:cubicBezTo>
                        <a:pt x="3074" y="4197"/>
                        <a:pt x="3988" y="2640"/>
                        <a:pt x="3988" y="1394"/>
                      </a:cubicBezTo>
                      <a:cubicBezTo>
                        <a:pt x="3967" y="127"/>
                        <a:pt x="3074" y="-351"/>
                        <a:pt x="1952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4" name="Google Shape;894;p6"/>
                <p:cNvSpPr/>
                <p:nvPr/>
              </p:nvSpPr>
              <p:spPr>
                <a:xfrm>
                  <a:off x="2489631" y="4860360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893" y="5464"/>
                        <a:pt x="1973" y="4820"/>
                      </a:cubicBezTo>
                      <a:cubicBezTo>
                        <a:pt x="3095" y="4176"/>
                        <a:pt x="3946" y="2639"/>
                        <a:pt x="3946" y="1414"/>
                      </a:cubicBezTo>
                      <a:cubicBezTo>
                        <a:pt x="3967" y="126"/>
                        <a:pt x="3095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5" name="Google Shape;895;p6"/>
                <p:cNvSpPr/>
                <p:nvPr/>
              </p:nvSpPr>
              <p:spPr>
                <a:xfrm>
                  <a:off x="2481302" y="4865170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46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6" name="Google Shape;896;p6"/>
                <p:cNvSpPr/>
                <p:nvPr/>
              </p:nvSpPr>
              <p:spPr>
                <a:xfrm>
                  <a:off x="2623011" y="4792934"/>
                  <a:ext cx="4008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13" extrusionOk="0">
                      <a:moveTo>
                        <a:pt x="1973" y="281"/>
                      </a:moveTo>
                      <a:cubicBezTo>
                        <a:pt x="893" y="904"/>
                        <a:pt x="0" y="2441"/>
                        <a:pt x="0" y="3707"/>
                      </a:cubicBezTo>
                      <a:cubicBezTo>
                        <a:pt x="0" y="4954"/>
                        <a:pt x="893" y="5473"/>
                        <a:pt x="1994" y="4850"/>
                      </a:cubicBezTo>
                      <a:cubicBezTo>
                        <a:pt x="3095" y="4206"/>
                        <a:pt x="4008" y="2648"/>
                        <a:pt x="4008" y="1423"/>
                      </a:cubicBezTo>
                      <a:cubicBezTo>
                        <a:pt x="3988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7" name="Google Shape;897;p6"/>
                <p:cNvSpPr/>
                <p:nvPr/>
              </p:nvSpPr>
              <p:spPr>
                <a:xfrm>
                  <a:off x="2614683" y="4797752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6"/>
                <p:cNvSpPr/>
                <p:nvPr/>
              </p:nvSpPr>
              <p:spPr>
                <a:xfrm>
                  <a:off x="2606354" y="4802554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704"/>
                      </a:cubicBezTo>
                      <a:cubicBezTo>
                        <a:pt x="0" y="4950"/>
                        <a:pt x="914" y="5469"/>
                        <a:pt x="1994" y="4846"/>
                      </a:cubicBezTo>
                      <a:cubicBezTo>
                        <a:pt x="3095" y="4202"/>
                        <a:pt x="3967" y="2665"/>
                        <a:pt x="3967" y="1419"/>
                      </a:cubicBezTo>
                      <a:cubicBezTo>
                        <a:pt x="3946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6"/>
                <p:cNvSpPr/>
                <p:nvPr/>
              </p:nvSpPr>
              <p:spPr>
                <a:xfrm>
                  <a:off x="2589697" y="4812196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73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6"/>
                <p:cNvSpPr/>
                <p:nvPr/>
              </p:nvSpPr>
              <p:spPr>
                <a:xfrm>
                  <a:off x="2581348" y="4816993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94" y="4820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6"/>
                <p:cNvSpPr/>
                <p:nvPr/>
              </p:nvSpPr>
              <p:spPr>
                <a:xfrm>
                  <a:off x="2573020" y="4821795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8"/>
                      </a:moveTo>
                      <a:cubicBezTo>
                        <a:pt x="872" y="912"/>
                        <a:pt x="0" y="2428"/>
                        <a:pt x="0" y="3695"/>
                      </a:cubicBezTo>
                      <a:cubicBezTo>
                        <a:pt x="0" y="4941"/>
                        <a:pt x="872" y="5460"/>
                        <a:pt x="1994" y="4816"/>
                      </a:cubicBezTo>
                      <a:cubicBezTo>
                        <a:pt x="3074" y="4193"/>
                        <a:pt x="3967" y="2635"/>
                        <a:pt x="3967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6"/>
                <p:cNvSpPr/>
                <p:nvPr/>
              </p:nvSpPr>
              <p:spPr>
                <a:xfrm>
                  <a:off x="2564691" y="4826610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2"/>
                      </a:moveTo>
                      <a:cubicBezTo>
                        <a:pt x="851" y="915"/>
                        <a:pt x="0" y="2411"/>
                        <a:pt x="0" y="3699"/>
                      </a:cubicBezTo>
                      <a:cubicBezTo>
                        <a:pt x="0" y="4945"/>
                        <a:pt x="872" y="5485"/>
                        <a:pt x="1994" y="4841"/>
                      </a:cubicBezTo>
                      <a:cubicBezTo>
                        <a:pt x="3074" y="4218"/>
                        <a:pt x="3988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6"/>
                <p:cNvSpPr/>
                <p:nvPr/>
              </p:nvSpPr>
              <p:spPr>
                <a:xfrm>
                  <a:off x="2556342" y="4831436"/>
                  <a:ext cx="3988" cy="5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118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712"/>
                      </a:cubicBezTo>
                      <a:cubicBezTo>
                        <a:pt x="0" y="4958"/>
                        <a:pt x="914" y="5477"/>
                        <a:pt x="1994" y="4854"/>
                      </a:cubicBezTo>
                      <a:cubicBezTo>
                        <a:pt x="3095" y="4210"/>
                        <a:pt x="4008" y="2674"/>
                        <a:pt x="3988" y="1407"/>
                      </a:cubicBezTo>
                      <a:cubicBezTo>
                        <a:pt x="3988" y="119"/>
                        <a:pt x="3074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6"/>
                <p:cNvSpPr/>
                <p:nvPr/>
              </p:nvSpPr>
              <p:spPr>
                <a:xfrm>
                  <a:off x="2547993" y="4836238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41"/>
                        <a:pt x="0" y="3708"/>
                      </a:cubicBezTo>
                      <a:cubicBezTo>
                        <a:pt x="0" y="4954"/>
                        <a:pt x="914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6"/>
                <p:cNvSpPr/>
                <p:nvPr/>
              </p:nvSpPr>
              <p:spPr>
                <a:xfrm>
                  <a:off x="2623053" y="4802528"/>
                  <a:ext cx="3987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94" extrusionOk="0">
                      <a:moveTo>
                        <a:pt x="1973" y="282"/>
                      </a:moveTo>
                      <a:cubicBezTo>
                        <a:pt x="893" y="905"/>
                        <a:pt x="0" y="2462"/>
                        <a:pt x="0" y="3688"/>
                      </a:cubicBezTo>
                      <a:cubicBezTo>
                        <a:pt x="0" y="4934"/>
                        <a:pt x="893" y="5453"/>
                        <a:pt x="1973" y="4830"/>
                      </a:cubicBezTo>
                      <a:cubicBezTo>
                        <a:pt x="3095" y="4186"/>
                        <a:pt x="3988" y="2629"/>
                        <a:pt x="3988" y="1382"/>
                      </a:cubicBezTo>
                      <a:cubicBezTo>
                        <a:pt x="3988" y="136"/>
                        <a:pt x="3074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6"/>
                <p:cNvSpPr/>
                <p:nvPr/>
              </p:nvSpPr>
              <p:spPr>
                <a:xfrm>
                  <a:off x="2614704" y="4807335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914" y="5445"/>
                        <a:pt x="1973" y="4822"/>
                      </a:cubicBezTo>
                      <a:cubicBezTo>
                        <a:pt x="3095" y="4178"/>
                        <a:pt x="3946" y="2641"/>
                        <a:pt x="3946" y="1415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6"/>
                <p:cNvSpPr/>
                <p:nvPr/>
              </p:nvSpPr>
              <p:spPr>
                <a:xfrm>
                  <a:off x="2598047" y="4816956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6"/>
                <p:cNvSpPr/>
                <p:nvPr/>
              </p:nvSpPr>
              <p:spPr>
                <a:xfrm>
                  <a:off x="2589697" y="4821765"/>
                  <a:ext cx="3967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6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09"/>
                        <a:pt x="914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88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6"/>
                <p:cNvSpPr/>
                <p:nvPr/>
              </p:nvSpPr>
              <p:spPr>
                <a:xfrm>
                  <a:off x="2581390" y="4826572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893" y="5460"/>
                        <a:pt x="1973" y="4816"/>
                      </a:cubicBezTo>
                      <a:cubicBezTo>
                        <a:pt x="3074" y="4193"/>
                        <a:pt x="3967" y="2635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6"/>
                <p:cNvSpPr/>
                <p:nvPr/>
              </p:nvSpPr>
              <p:spPr>
                <a:xfrm>
                  <a:off x="2573040" y="4831382"/>
                  <a:ext cx="3966" cy="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9" extrusionOk="0">
                      <a:moveTo>
                        <a:pt x="1973" y="277"/>
                      </a:moveTo>
                      <a:cubicBezTo>
                        <a:pt x="872" y="921"/>
                        <a:pt x="0" y="2458"/>
                        <a:pt x="0" y="3704"/>
                      </a:cubicBezTo>
                      <a:cubicBezTo>
                        <a:pt x="0" y="4950"/>
                        <a:pt x="872" y="5490"/>
                        <a:pt x="1994" y="4846"/>
                      </a:cubicBezTo>
                      <a:cubicBezTo>
                        <a:pt x="3074" y="4223"/>
                        <a:pt x="3967" y="2665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6"/>
                <p:cNvSpPr/>
                <p:nvPr/>
              </p:nvSpPr>
              <p:spPr>
                <a:xfrm>
                  <a:off x="2564733" y="4836192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13"/>
                      </a:cubicBezTo>
                      <a:cubicBezTo>
                        <a:pt x="3074" y="4190"/>
                        <a:pt x="3967" y="2632"/>
                        <a:pt x="3967" y="1406"/>
                      </a:cubicBezTo>
                      <a:cubicBezTo>
                        <a:pt x="3946" y="160"/>
                        <a:pt x="3032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6"/>
                <p:cNvSpPr/>
                <p:nvPr/>
              </p:nvSpPr>
              <p:spPr>
                <a:xfrm>
                  <a:off x="2556342" y="4841010"/>
                  <a:ext cx="4008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090" extrusionOk="0">
                      <a:moveTo>
                        <a:pt x="1994" y="264"/>
                      </a:moveTo>
                      <a:cubicBezTo>
                        <a:pt x="914" y="888"/>
                        <a:pt x="0" y="2445"/>
                        <a:pt x="0" y="3691"/>
                      </a:cubicBezTo>
                      <a:cubicBezTo>
                        <a:pt x="0" y="4938"/>
                        <a:pt x="914" y="5457"/>
                        <a:pt x="1994" y="4813"/>
                      </a:cubicBezTo>
                      <a:cubicBezTo>
                        <a:pt x="3095" y="4169"/>
                        <a:pt x="4008" y="2611"/>
                        <a:pt x="4008" y="1386"/>
                      </a:cubicBezTo>
                      <a:cubicBezTo>
                        <a:pt x="4008" y="161"/>
                        <a:pt x="3095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6"/>
                <p:cNvSpPr/>
                <p:nvPr/>
              </p:nvSpPr>
              <p:spPr>
                <a:xfrm>
                  <a:off x="2548034" y="4845829"/>
                  <a:ext cx="3966" cy="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6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70"/>
                      </a:cubicBezTo>
                      <a:cubicBezTo>
                        <a:pt x="0" y="4916"/>
                        <a:pt x="914" y="5436"/>
                        <a:pt x="1994" y="4812"/>
                      </a:cubicBezTo>
                      <a:cubicBezTo>
                        <a:pt x="3095" y="4169"/>
                        <a:pt x="3967" y="2632"/>
                        <a:pt x="3967" y="1406"/>
                      </a:cubicBezTo>
                      <a:cubicBezTo>
                        <a:pt x="3946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6"/>
                <p:cNvSpPr/>
                <p:nvPr/>
              </p:nvSpPr>
              <p:spPr>
                <a:xfrm>
                  <a:off x="2631423" y="4807277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68"/>
                      </a:moveTo>
                      <a:cubicBezTo>
                        <a:pt x="872" y="891"/>
                        <a:pt x="0" y="2449"/>
                        <a:pt x="0" y="3695"/>
                      </a:cubicBezTo>
                      <a:cubicBezTo>
                        <a:pt x="0" y="4941"/>
                        <a:pt x="872" y="546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6"/>
                <p:cNvSpPr/>
                <p:nvPr/>
              </p:nvSpPr>
              <p:spPr>
                <a:xfrm>
                  <a:off x="2623053" y="4812086"/>
                  <a:ext cx="4008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1"/>
                        <a:pt x="914" y="5470"/>
                        <a:pt x="1994" y="4847"/>
                      </a:cubicBezTo>
                      <a:cubicBezTo>
                        <a:pt x="3095" y="4203"/>
                        <a:pt x="4009" y="2645"/>
                        <a:pt x="4009" y="1399"/>
                      </a:cubicBezTo>
                      <a:cubicBezTo>
                        <a:pt x="4009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6"/>
                <p:cNvSpPr/>
                <p:nvPr/>
              </p:nvSpPr>
              <p:spPr>
                <a:xfrm>
                  <a:off x="2614724" y="4816905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893" y="5469"/>
                        <a:pt x="1973" y="4846"/>
                      </a:cubicBezTo>
                      <a:cubicBezTo>
                        <a:pt x="3095" y="4202"/>
                        <a:pt x="3967" y="2665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6"/>
                <p:cNvSpPr/>
                <p:nvPr/>
              </p:nvSpPr>
              <p:spPr>
                <a:xfrm>
                  <a:off x="2606396" y="4821714"/>
                  <a:ext cx="3946" cy="5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2" extrusionOk="0">
                      <a:moveTo>
                        <a:pt x="1973" y="287"/>
                      </a:moveTo>
                      <a:cubicBezTo>
                        <a:pt x="893" y="910"/>
                        <a:pt x="0" y="2468"/>
                        <a:pt x="0" y="3693"/>
                      </a:cubicBezTo>
                      <a:cubicBezTo>
                        <a:pt x="0" y="4939"/>
                        <a:pt x="914" y="5459"/>
                        <a:pt x="1973" y="4815"/>
                      </a:cubicBezTo>
                      <a:cubicBezTo>
                        <a:pt x="3095" y="4171"/>
                        <a:pt x="3946" y="2634"/>
                        <a:pt x="3946" y="1388"/>
                      </a:cubicBezTo>
                      <a:cubicBezTo>
                        <a:pt x="3967" y="162"/>
                        <a:pt x="3095" y="-378"/>
                        <a:pt x="1973" y="28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6"/>
                <p:cNvSpPr/>
                <p:nvPr/>
              </p:nvSpPr>
              <p:spPr>
                <a:xfrm>
                  <a:off x="2598067" y="4826534"/>
                  <a:ext cx="3966" cy="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6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17"/>
                        <a:pt x="914" y="5436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6"/>
                <p:cNvSpPr/>
                <p:nvPr/>
              </p:nvSpPr>
              <p:spPr>
                <a:xfrm>
                  <a:off x="2589739" y="4831333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46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6"/>
                <p:cNvSpPr/>
                <p:nvPr/>
              </p:nvSpPr>
              <p:spPr>
                <a:xfrm>
                  <a:off x="2581390" y="4836151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94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88" y="160"/>
                        <a:pt x="3074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6"/>
                <p:cNvSpPr/>
                <p:nvPr/>
              </p:nvSpPr>
              <p:spPr>
                <a:xfrm>
                  <a:off x="2573082" y="4840956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684"/>
                      </a:cubicBezTo>
                      <a:cubicBezTo>
                        <a:pt x="0" y="4909"/>
                        <a:pt x="872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6"/>
                <p:cNvSpPr/>
                <p:nvPr/>
              </p:nvSpPr>
              <p:spPr>
                <a:xfrm>
                  <a:off x="2564754" y="4845766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71"/>
                      </a:cubicBezTo>
                      <a:cubicBezTo>
                        <a:pt x="0" y="4917"/>
                        <a:pt x="872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46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6"/>
                <p:cNvSpPr/>
                <p:nvPr/>
              </p:nvSpPr>
              <p:spPr>
                <a:xfrm>
                  <a:off x="2556383" y="4850592"/>
                  <a:ext cx="4008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086" extrusionOk="0">
                      <a:moveTo>
                        <a:pt x="1973" y="278"/>
                      </a:moveTo>
                      <a:cubicBezTo>
                        <a:pt x="893" y="901"/>
                        <a:pt x="0" y="2459"/>
                        <a:pt x="0" y="3684"/>
                      </a:cubicBezTo>
                      <a:cubicBezTo>
                        <a:pt x="0" y="4909"/>
                        <a:pt x="914" y="5450"/>
                        <a:pt x="1994" y="4826"/>
                      </a:cubicBezTo>
                      <a:cubicBezTo>
                        <a:pt x="3095" y="4182"/>
                        <a:pt x="4008" y="2645"/>
                        <a:pt x="4008" y="1379"/>
                      </a:cubicBezTo>
                      <a:cubicBezTo>
                        <a:pt x="3988" y="153"/>
                        <a:pt x="3095" y="-366"/>
                        <a:pt x="1973" y="27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6"/>
                <p:cNvSpPr/>
                <p:nvPr/>
              </p:nvSpPr>
              <p:spPr>
                <a:xfrm>
                  <a:off x="2548055" y="4855395"/>
                  <a:ext cx="3966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5" extrusionOk="0">
                      <a:moveTo>
                        <a:pt x="1973" y="273"/>
                      </a:moveTo>
                      <a:cubicBezTo>
                        <a:pt x="893" y="896"/>
                        <a:pt x="0" y="2453"/>
                        <a:pt x="0" y="3700"/>
                      </a:cubicBezTo>
                      <a:cubicBezTo>
                        <a:pt x="0" y="4946"/>
                        <a:pt x="914" y="5465"/>
                        <a:pt x="1994" y="4842"/>
                      </a:cubicBezTo>
                      <a:cubicBezTo>
                        <a:pt x="3095" y="4198"/>
                        <a:pt x="3967" y="2661"/>
                        <a:pt x="3967" y="143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6"/>
                <p:cNvSpPr/>
                <p:nvPr/>
              </p:nvSpPr>
              <p:spPr>
                <a:xfrm>
                  <a:off x="2639793" y="4812034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893" y="5460"/>
                        <a:pt x="1973" y="4837"/>
                      </a:cubicBezTo>
                      <a:cubicBezTo>
                        <a:pt x="3053" y="4193"/>
                        <a:pt x="3967" y="2698"/>
                        <a:pt x="3967" y="1410"/>
                      </a:cubicBezTo>
                      <a:cubicBezTo>
                        <a:pt x="3946" y="143"/>
                        <a:pt x="3032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6"/>
                <p:cNvSpPr/>
                <p:nvPr/>
              </p:nvSpPr>
              <p:spPr>
                <a:xfrm>
                  <a:off x="2631444" y="4816835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65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6"/>
                <p:cNvSpPr/>
                <p:nvPr/>
              </p:nvSpPr>
              <p:spPr>
                <a:xfrm>
                  <a:off x="2623094" y="4821661"/>
                  <a:ext cx="4008" cy="5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14" extrusionOk="0">
                      <a:moveTo>
                        <a:pt x="1973" y="277"/>
                      </a:moveTo>
                      <a:cubicBezTo>
                        <a:pt x="893" y="921"/>
                        <a:pt x="0" y="2458"/>
                        <a:pt x="0" y="3704"/>
                      </a:cubicBezTo>
                      <a:cubicBezTo>
                        <a:pt x="0" y="4971"/>
                        <a:pt x="914" y="5470"/>
                        <a:pt x="1994" y="4847"/>
                      </a:cubicBezTo>
                      <a:cubicBezTo>
                        <a:pt x="3115" y="4203"/>
                        <a:pt x="4008" y="2687"/>
                        <a:pt x="4008" y="1399"/>
                      </a:cubicBezTo>
                      <a:cubicBezTo>
                        <a:pt x="3988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6"/>
                <p:cNvSpPr/>
                <p:nvPr/>
              </p:nvSpPr>
              <p:spPr>
                <a:xfrm>
                  <a:off x="2614766" y="4826480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71"/>
                        <a:pt x="914" y="5449"/>
                        <a:pt x="1994" y="4826"/>
                      </a:cubicBezTo>
                      <a:cubicBezTo>
                        <a:pt x="3095" y="4182"/>
                        <a:pt x="3967" y="2687"/>
                        <a:pt x="3967" y="1399"/>
                      </a:cubicBezTo>
                      <a:cubicBezTo>
                        <a:pt x="3946" y="153"/>
                        <a:pt x="3074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6"/>
                <p:cNvSpPr/>
                <p:nvPr/>
              </p:nvSpPr>
              <p:spPr>
                <a:xfrm>
                  <a:off x="2606417" y="4831281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4"/>
                      </a:moveTo>
                      <a:cubicBezTo>
                        <a:pt x="893" y="897"/>
                        <a:pt x="0" y="2455"/>
                        <a:pt x="0" y="3680"/>
                      </a:cubicBezTo>
                      <a:cubicBezTo>
                        <a:pt x="0" y="4968"/>
                        <a:pt x="893" y="5445"/>
                        <a:pt x="1973" y="4822"/>
                      </a:cubicBezTo>
                      <a:cubicBezTo>
                        <a:pt x="3095" y="4178"/>
                        <a:pt x="3967" y="2683"/>
                        <a:pt x="3967" y="1395"/>
                      </a:cubicBezTo>
                      <a:cubicBezTo>
                        <a:pt x="3967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6"/>
                <p:cNvSpPr/>
                <p:nvPr/>
              </p:nvSpPr>
              <p:spPr>
                <a:xfrm>
                  <a:off x="2598088" y="4836105"/>
                  <a:ext cx="394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914" y="5460"/>
                        <a:pt x="1973" y="4837"/>
                      </a:cubicBezTo>
                      <a:cubicBezTo>
                        <a:pt x="3053" y="4214"/>
                        <a:pt x="3946" y="2698"/>
                        <a:pt x="3946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6"/>
                <p:cNvSpPr/>
                <p:nvPr/>
              </p:nvSpPr>
              <p:spPr>
                <a:xfrm>
                  <a:off x="2589760" y="484090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6"/>
                <p:cNvSpPr/>
                <p:nvPr/>
              </p:nvSpPr>
              <p:spPr>
                <a:xfrm>
                  <a:off x="2581431" y="4845725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3" name="Google Shape;933;p6"/>
                <p:cNvSpPr/>
                <p:nvPr/>
              </p:nvSpPr>
              <p:spPr>
                <a:xfrm>
                  <a:off x="2573103" y="4850523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94" y="264"/>
                      </a:moveTo>
                      <a:cubicBezTo>
                        <a:pt x="87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6"/>
                <p:cNvSpPr/>
                <p:nvPr/>
              </p:nvSpPr>
              <p:spPr>
                <a:xfrm>
                  <a:off x="2564774" y="4855341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58"/>
                        <a:pt x="872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6"/>
                <p:cNvSpPr/>
                <p:nvPr/>
              </p:nvSpPr>
              <p:spPr>
                <a:xfrm>
                  <a:off x="2556404" y="4860156"/>
                  <a:ext cx="3988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108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82"/>
                        <a:pt x="914" y="5460"/>
                        <a:pt x="1994" y="4837"/>
                      </a:cubicBezTo>
                      <a:cubicBezTo>
                        <a:pt x="3115" y="4193"/>
                        <a:pt x="4008" y="2677"/>
                        <a:pt x="3988" y="1410"/>
                      </a:cubicBezTo>
                      <a:cubicBezTo>
                        <a:pt x="3988" y="143"/>
                        <a:pt x="3095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6"/>
                <p:cNvSpPr/>
                <p:nvPr/>
              </p:nvSpPr>
              <p:spPr>
                <a:xfrm>
                  <a:off x="2548076" y="4864969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74"/>
                      </a:moveTo>
                      <a:cubicBezTo>
                        <a:pt x="893" y="897"/>
                        <a:pt x="0" y="2434"/>
                        <a:pt x="0" y="3680"/>
                      </a:cubicBezTo>
                      <a:cubicBezTo>
                        <a:pt x="0" y="4947"/>
                        <a:pt x="914" y="5445"/>
                        <a:pt x="1973" y="4822"/>
                      </a:cubicBezTo>
                      <a:cubicBezTo>
                        <a:pt x="3095" y="4178"/>
                        <a:pt x="3946" y="2683"/>
                        <a:pt x="3946" y="1395"/>
                      </a:cubicBezTo>
                      <a:cubicBezTo>
                        <a:pt x="3967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6"/>
                <p:cNvSpPr/>
                <p:nvPr/>
              </p:nvSpPr>
              <p:spPr>
                <a:xfrm>
                  <a:off x="2639814" y="482161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6"/>
                <p:cNvSpPr/>
                <p:nvPr/>
              </p:nvSpPr>
              <p:spPr>
                <a:xfrm>
                  <a:off x="2631485" y="4826417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7"/>
                      </a:moveTo>
                      <a:cubicBezTo>
                        <a:pt x="852" y="921"/>
                        <a:pt x="0" y="2437"/>
                        <a:pt x="0" y="3684"/>
                      </a:cubicBezTo>
                      <a:cubicBezTo>
                        <a:pt x="0" y="4971"/>
                        <a:pt x="872" y="5470"/>
                        <a:pt x="1973" y="4826"/>
                      </a:cubicBezTo>
                      <a:cubicBezTo>
                        <a:pt x="3053" y="4203"/>
                        <a:pt x="3967" y="2687"/>
                        <a:pt x="3967" y="1399"/>
                      </a:cubicBezTo>
                      <a:cubicBezTo>
                        <a:pt x="3967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6"/>
                <p:cNvSpPr/>
                <p:nvPr/>
              </p:nvSpPr>
              <p:spPr>
                <a:xfrm>
                  <a:off x="2623115" y="4831236"/>
                  <a:ext cx="398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97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683"/>
                      </a:cubicBezTo>
                      <a:cubicBezTo>
                        <a:pt x="0" y="4971"/>
                        <a:pt x="893" y="5449"/>
                        <a:pt x="1994" y="4826"/>
                      </a:cubicBezTo>
                      <a:cubicBezTo>
                        <a:pt x="3095" y="4182"/>
                        <a:pt x="3988" y="2666"/>
                        <a:pt x="3988" y="1399"/>
                      </a:cubicBezTo>
                      <a:cubicBezTo>
                        <a:pt x="3988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6"/>
                <p:cNvSpPr/>
                <p:nvPr/>
              </p:nvSpPr>
              <p:spPr>
                <a:xfrm>
                  <a:off x="2614787" y="4836046"/>
                  <a:ext cx="3966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5" extrusionOk="0">
                      <a:moveTo>
                        <a:pt x="1973" y="286"/>
                      </a:moveTo>
                      <a:cubicBezTo>
                        <a:pt x="893" y="909"/>
                        <a:pt x="0" y="2467"/>
                        <a:pt x="0" y="3692"/>
                      </a:cubicBezTo>
                      <a:cubicBezTo>
                        <a:pt x="0" y="4980"/>
                        <a:pt x="914" y="5458"/>
                        <a:pt x="1994" y="4834"/>
                      </a:cubicBezTo>
                      <a:cubicBezTo>
                        <a:pt x="3115" y="4190"/>
                        <a:pt x="3967" y="2695"/>
                        <a:pt x="3967" y="1428"/>
                      </a:cubicBezTo>
                      <a:cubicBezTo>
                        <a:pt x="3967" y="161"/>
                        <a:pt x="3074" y="-379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6"/>
                <p:cNvSpPr/>
                <p:nvPr/>
              </p:nvSpPr>
              <p:spPr>
                <a:xfrm>
                  <a:off x="2606458" y="4840853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893" y="5469"/>
                        <a:pt x="1994" y="4846"/>
                      </a:cubicBezTo>
                      <a:cubicBezTo>
                        <a:pt x="3095" y="4202"/>
                        <a:pt x="3967" y="2686"/>
                        <a:pt x="3967" y="1419"/>
                      </a:cubicBezTo>
                      <a:cubicBezTo>
                        <a:pt x="3946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6"/>
                <p:cNvSpPr/>
                <p:nvPr/>
              </p:nvSpPr>
              <p:spPr>
                <a:xfrm>
                  <a:off x="2598130" y="4845663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73" y="4833"/>
                      </a:cubicBezTo>
                      <a:cubicBezTo>
                        <a:pt x="3053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6"/>
                <p:cNvSpPr/>
                <p:nvPr/>
              </p:nvSpPr>
              <p:spPr>
                <a:xfrm>
                  <a:off x="2589801" y="4850481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73" y="4833"/>
                      </a:cubicBezTo>
                      <a:cubicBezTo>
                        <a:pt x="3053" y="4210"/>
                        <a:pt x="3946" y="2673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6"/>
                <p:cNvSpPr/>
                <p:nvPr/>
              </p:nvSpPr>
              <p:spPr>
                <a:xfrm>
                  <a:off x="2581473" y="4855300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914" y="5456"/>
                        <a:pt x="1994" y="4813"/>
                      </a:cubicBezTo>
                      <a:cubicBezTo>
                        <a:pt x="3074" y="4189"/>
                        <a:pt x="3967" y="2673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6"/>
                <p:cNvSpPr/>
                <p:nvPr/>
              </p:nvSpPr>
              <p:spPr>
                <a:xfrm>
                  <a:off x="2573124" y="4860114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72" y="912"/>
                        <a:pt x="0" y="2449"/>
                        <a:pt x="0" y="3695"/>
                      </a:cubicBezTo>
                      <a:cubicBezTo>
                        <a:pt x="0" y="4983"/>
                        <a:pt x="872" y="5461"/>
                        <a:pt x="1994" y="4817"/>
                      </a:cubicBezTo>
                      <a:cubicBezTo>
                        <a:pt x="3074" y="4194"/>
                        <a:pt x="3967" y="2678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6"/>
                <p:cNvSpPr/>
                <p:nvPr/>
              </p:nvSpPr>
              <p:spPr>
                <a:xfrm>
                  <a:off x="2564795" y="4864916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94" y="264"/>
                      </a:moveTo>
                      <a:cubicBezTo>
                        <a:pt x="872" y="908"/>
                        <a:pt x="0" y="2445"/>
                        <a:pt x="0" y="3670"/>
                      </a:cubicBezTo>
                      <a:cubicBezTo>
                        <a:pt x="0" y="4958"/>
                        <a:pt x="872" y="5456"/>
                        <a:pt x="1994" y="4813"/>
                      </a:cubicBezTo>
                      <a:cubicBezTo>
                        <a:pt x="3074" y="4189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6"/>
                <p:cNvSpPr/>
                <p:nvPr/>
              </p:nvSpPr>
              <p:spPr>
                <a:xfrm>
                  <a:off x="2556446" y="4869730"/>
                  <a:ext cx="3987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98" extrusionOk="0">
                      <a:moveTo>
                        <a:pt x="1973" y="269"/>
                      </a:moveTo>
                      <a:cubicBezTo>
                        <a:pt x="893" y="892"/>
                        <a:pt x="0" y="2449"/>
                        <a:pt x="0" y="3696"/>
                      </a:cubicBezTo>
                      <a:cubicBezTo>
                        <a:pt x="0" y="4963"/>
                        <a:pt x="893" y="5461"/>
                        <a:pt x="1994" y="4817"/>
                      </a:cubicBezTo>
                      <a:cubicBezTo>
                        <a:pt x="3095" y="4173"/>
                        <a:pt x="3988" y="2657"/>
                        <a:pt x="3988" y="1370"/>
                      </a:cubicBezTo>
                      <a:cubicBezTo>
                        <a:pt x="3988" y="144"/>
                        <a:pt x="3074" y="-354"/>
                        <a:pt x="1973" y="26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6"/>
                <p:cNvSpPr/>
                <p:nvPr/>
              </p:nvSpPr>
              <p:spPr>
                <a:xfrm>
                  <a:off x="2548096" y="4874540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71"/>
                        <a:pt x="914" y="5469"/>
                        <a:pt x="1973" y="4846"/>
                      </a:cubicBezTo>
                      <a:cubicBezTo>
                        <a:pt x="3095" y="4202"/>
                        <a:pt x="3946" y="2707"/>
                        <a:pt x="3946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6"/>
                <p:cNvSpPr/>
                <p:nvPr/>
              </p:nvSpPr>
              <p:spPr>
                <a:xfrm>
                  <a:off x="2639835" y="4831217"/>
                  <a:ext cx="3966" cy="5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55" extrusionOk="0">
                      <a:moveTo>
                        <a:pt x="1973" y="276"/>
                      </a:moveTo>
                      <a:cubicBezTo>
                        <a:pt x="893" y="899"/>
                        <a:pt x="0" y="2415"/>
                        <a:pt x="0" y="3682"/>
                      </a:cubicBezTo>
                      <a:cubicBezTo>
                        <a:pt x="0" y="4928"/>
                        <a:pt x="914" y="5406"/>
                        <a:pt x="1994" y="4783"/>
                      </a:cubicBezTo>
                      <a:cubicBezTo>
                        <a:pt x="3074" y="4160"/>
                        <a:pt x="3967" y="2644"/>
                        <a:pt x="3967" y="1397"/>
                      </a:cubicBezTo>
                      <a:cubicBezTo>
                        <a:pt x="3967" y="110"/>
                        <a:pt x="3053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0" name="Google Shape;950;p6"/>
                <p:cNvSpPr/>
                <p:nvPr/>
              </p:nvSpPr>
              <p:spPr>
                <a:xfrm>
                  <a:off x="2631506" y="4836019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72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43"/>
                        <a:pt x="1994" y="4799"/>
                      </a:cubicBezTo>
                      <a:cubicBezTo>
                        <a:pt x="3074" y="4176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1" name="Google Shape;951;p6"/>
                <p:cNvSpPr/>
                <p:nvPr/>
              </p:nvSpPr>
              <p:spPr>
                <a:xfrm>
                  <a:off x="2623157" y="4840827"/>
                  <a:ext cx="3987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81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32"/>
                        <a:pt x="1973" y="4809"/>
                      </a:cubicBezTo>
                      <a:cubicBezTo>
                        <a:pt x="3095" y="4165"/>
                        <a:pt x="3988" y="2649"/>
                        <a:pt x="3988" y="1403"/>
                      </a:cubicBezTo>
                      <a:cubicBezTo>
                        <a:pt x="3988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2" name="Google Shape;952;p6"/>
                <p:cNvSpPr/>
                <p:nvPr/>
              </p:nvSpPr>
              <p:spPr>
                <a:xfrm>
                  <a:off x="2614807" y="4845646"/>
                  <a:ext cx="394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7"/>
                      </a:cubicBezTo>
                      <a:cubicBezTo>
                        <a:pt x="0" y="4954"/>
                        <a:pt x="914" y="5431"/>
                        <a:pt x="1973" y="4808"/>
                      </a:cubicBezTo>
                      <a:cubicBezTo>
                        <a:pt x="3095" y="4165"/>
                        <a:pt x="3946" y="2669"/>
                        <a:pt x="3946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3" name="Google Shape;953;p6"/>
                <p:cNvSpPr/>
                <p:nvPr/>
              </p:nvSpPr>
              <p:spPr>
                <a:xfrm>
                  <a:off x="2606479" y="4850465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31"/>
                        <a:pt x="1994" y="4808"/>
                      </a:cubicBezTo>
                      <a:cubicBezTo>
                        <a:pt x="3115" y="4165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4" name="Google Shape;954;p6"/>
                <p:cNvSpPr/>
                <p:nvPr/>
              </p:nvSpPr>
              <p:spPr>
                <a:xfrm>
                  <a:off x="2598151" y="4855272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893" y="5422"/>
                        <a:pt x="1994" y="4799"/>
                      </a:cubicBezTo>
                      <a:cubicBezTo>
                        <a:pt x="3074" y="4176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5" name="Google Shape;955;p6"/>
                <p:cNvSpPr/>
                <p:nvPr/>
              </p:nvSpPr>
              <p:spPr>
                <a:xfrm>
                  <a:off x="2589822" y="4860090"/>
                  <a:ext cx="3966" cy="5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22"/>
                        <a:pt x="1973" y="4779"/>
                      </a:cubicBezTo>
                      <a:cubicBezTo>
                        <a:pt x="3053" y="4155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6" name="Google Shape;956;p6"/>
                <p:cNvSpPr/>
                <p:nvPr/>
              </p:nvSpPr>
              <p:spPr>
                <a:xfrm>
                  <a:off x="2573165" y="4869706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72"/>
                      </a:moveTo>
                      <a:cubicBezTo>
                        <a:pt x="872" y="915"/>
                        <a:pt x="0" y="2411"/>
                        <a:pt x="0" y="3699"/>
                      </a:cubicBezTo>
                      <a:cubicBezTo>
                        <a:pt x="0" y="4945"/>
                        <a:pt x="872" y="5443"/>
                        <a:pt x="1994" y="4799"/>
                      </a:cubicBezTo>
                      <a:cubicBezTo>
                        <a:pt x="3074" y="4176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7" name="Google Shape;957;p6"/>
                <p:cNvSpPr/>
                <p:nvPr/>
              </p:nvSpPr>
              <p:spPr>
                <a:xfrm>
                  <a:off x="2564816" y="4874512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94" y="284"/>
                      </a:moveTo>
                      <a:cubicBezTo>
                        <a:pt x="872" y="928"/>
                        <a:pt x="0" y="2424"/>
                        <a:pt x="0" y="3711"/>
                      </a:cubicBezTo>
                      <a:cubicBezTo>
                        <a:pt x="0" y="4958"/>
                        <a:pt x="872" y="5456"/>
                        <a:pt x="1994" y="4812"/>
                      </a:cubicBezTo>
                      <a:cubicBezTo>
                        <a:pt x="3074" y="4189"/>
                        <a:pt x="3967" y="2673"/>
                        <a:pt x="3967" y="1427"/>
                      </a:cubicBezTo>
                      <a:cubicBezTo>
                        <a:pt x="3967" y="118"/>
                        <a:pt x="3074" y="-359"/>
                        <a:pt x="1994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8" name="Google Shape;958;p6"/>
                <p:cNvSpPr/>
                <p:nvPr/>
              </p:nvSpPr>
              <p:spPr>
                <a:xfrm>
                  <a:off x="2556467" y="4879329"/>
                  <a:ext cx="4008" cy="5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065" extrusionOk="0">
                      <a:moveTo>
                        <a:pt x="1973" y="286"/>
                      </a:moveTo>
                      <a:cubicBezTo>
                        <a:pt x="893" y="909"/>
                        <a:pt x="0" y="2425"/>
                        <a:pt x="0" y="3692"/>
                      </a:cubicBezTo>
                      <a:cubicBezTo>
                        <a:pt x="0" y="4938"/>
                        <a:pt x="914" y="5416"/>
                        <a:pt x="1994" y="4792"/>
                      </a:cubicBezTo>
                      <a:cubicBezTo>
                        <a:pt x="3095" y="4149"/>
                        <a:pt x="4009" y="2633"/>
                        <a:pt x="4009" y="1387"/>
                      </a:cubicBezTo>
                      <a:cubicBezTo>
                        <a:pt x="3988" y="119"/>
                        <a:pt x="3095" y="-358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9" name="Google Shape;959;p6"/>
                <p:cNvSpPr/>
                <p:nvPr/>
              </p:nvSpPr>
              <p:spPr>
                <a:xfrm>
                  <a:off x="2548138" y="4884136"/>
                  <a:ext cx="394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77" extrusionOk="0">
                      <a:moveTo>
                        <a:pt x="1973" y="277"/>
                      </a:moveTo>
                      <a:cubicBezTo>
                        <a:pt x="893" y="900"/>
                        <a:pt x="0" y="2416"/>
                        <a:pt x="0" y="3704"/>
                      </a:cubicBezTo>
                      <a:cubicBezTo>
                        <a:pt x="0" y="4950"/>
                        <a:pt x="893" y="5428"/>
                        <a:pt x="1973" y="4805"/>
                      </a:cubicBezTo>
                      <a:cubicBezTo>
                        <a:pt x="3095" y="4161"/>
                        <a:pt x="3946" y="2665"/>
                        <a:pt x="3946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0" name="Google Shape;960;p6"/>
                <p:cNvSpPr/>
                <p:nvPr/>
              </p:nvSpPr>
              <p:spPr>
                <a:xfrm>
                  <a:off x="2639855" y="4840775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1"/>
                      </a:moveTo>
                      <a:cubicBezTo>
                        <a:pt x="893" y="915"/>
                        <a:pt x="0" y="2411"/>
                        <a:pt x="0" y="3698"/>
                      </a:cubicBezTo>
                      <a:cubicBezTo>
                        <a:pt x="0" y="4945"/>
                        <a:pt x="893" y="5464"/>
                        <a:pt x="1973" y="4820"/>
                      </a:cubicBezTo>
                      <a:cubicBezTo>
                        <a:pt x="3053" y="4197"/>
                        <a:pt x="3946" y="2639"/>
                        <a:pt x="3946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1" name="Google Shape;961;p6"/>
                <p:cNvSpPr/>
                <p:nvPr/>
              </p:nvSpPr>
              <p:spPr>
                <a:xfrm>
                  <a:off x="2623177" y="4850402"/>
                  <a:ext cx="3987" cy="5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14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7"/>
                        <a:pt x="3988" y="2649"/>
                        <a:pt x="3988" y="1403"/>
                      </a:cubicBezTo>
                      <a:cubicBezTo>
                        <a:pt x="3988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2" name="Google Shape;962;p6"/>
                <p:cNvSpPr/>
                <p:nvPr/>
              </p:nvSpPr>
              <p:spPr>
                <a:xfrm>
                  <a:off x="2614849" y="4855220"/>
                  <a:ext cx="3946" cy="5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7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4"/>
                        <a:pt x="1973" y="4830"/>
                      </a:cubicBezTo>
                      <a:cubicBezTo>
                        <a:pt x="3095" y="4186"/>
                        <a:pt x="3946" y="2649"/>
                        <a:pt x="3946" y="1403"/>
                      </a:cubicBezTo>
                      <a:cubicBezTo>
                        <a:pt x="3946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3" name="Google Shape;963;p6"/>
                <p:cNvSpPr/>
                <p:nvPr/>
              </p:nvSpPr>
              <p:spPr>
                <a:xfrm>
                  <a:off x="2598171" y="4864846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20"/>
                      </a:cubicBezTo>
                      <a:cubicBezTo>
                        <a:pt x="3074" y="4197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4" name="Google Shape;964;p6"/>
                <p:cNvSpPr/>
                <p:nvPr/>
              </p:nvSpPr>
              <p:spPr>
                <a:xfrm>
                  <a:off x="2589843" y="4869655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893" y="5453"/>
                        <a:pt x="1994" y="4830"/>
                      </a:cubicBezTo>
                      <a:cubicBezTo>
                        <a:pt x="3074" y="4207"/>
                        <a:pt x="3967" y="2649"/>
                        <a:pt x="3967" y="1403"/>
                      </a:cubicBezTo>
                      <a:cubicBezTo>
                        <a:pt x="3967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5" name="Google Shape;965;p6"/>
                <p:cNvSpPr/>
                <p:nvPr/>
              </p:nvSpPr>
              <p:spPr>
                <a:xfrm>
                  <a:off x="2556508" y="4888904"/>
                  <a:ext cx="4008" cy="5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18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712"/>
                      </a:cubicBezTo>
                      <a:cubicBezTo>
                        <a:pt x="0" y="4958"/>
                        <a:pt x="914" y="5477"/>
                        <a:pt x="1994" y="4854"/>
                      </a:cubicBezTo>
                      <a:cubicBezTo>
                        <a:pt x="3095" y="4211"/>
                        <a:pt x="4008" y="2653"/>
                        <a:pt x="4008" y="1407"/>
                      </a:cubicBezTo>
                      <a:cubicBezTo>
                        <a:pt x="3988" y="119"/>
                        <a:pt x="3074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6" name="Google Shape;966;p6"/>
                <p:cNvSpPr/>
                <p:nvPr/>
              </p:nvSpPr>
              <p:spPr>
                <a:xfrm>
                  <a:off x="2548159" y="489372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85"/>
                      </a:moveTo>
                      <a:cubicBezTo>
                        <a:pt x="893" y="908"/>
                        <a:pt x="0" y="2403"/>
                        <a:pt x="0" y="3691"/>
                      </a:cubicBezTo>
                      <a:cubicBezTo>
                        <a:pt x="0" y="4937"/>
                        <a:pt x="914" y="5457"/>
                        <a:pt x="1994" y="4834"/>
                      </a:cubicBezTo>
                      <a:cubicBezTo>
                        <a:pt x="3095" y="4190"/>
                        <a:pt x="3967" y="2653"/>
                        <a:pt x="3967" y="1407"/>
                      </a:cubicBezTo>
                      <a:cubicBezTo>
                        <a:pt x="3967" y="119"/>
                        <a:pt x="3095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6"/>
                <p:cNvSpPr/>
                <p:nvPr/>
              </p:nvSpPr>
              <p:spPr>
                <a:xfrm>
                  <a:off x="2614870" y="4864795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893" y="5453"/>
                        <a:pt x="1973" y="4830"/>
                      </a:cubicBezTo>
                      <a:cubicBezTo>
                        <a:pt x="3095" y="4186"/>
                        <a:pt x="3967" y="2649"/>
                        <a:pt x="3967" y="1403"/>
                      </a:cubicBezTo>
                      <a:cubicBezTo>
                        <a:pt x="3946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8" name="Google Shape;968;p6"/>
                <p:cNvSpPr/>
                <p:nvPr/>
              </p:nvSpPr>
              <p:spPr>
                <a:xfrm>
                  <a:off x="2606521" y="4869611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84"/>
                      </a:moveTo>
                      <a:cubicBezTo>
                        <a:pt x="893" y="907"/>
                        <a:pt x="0" y="2423"/>
                        <a:pt x="0" y="3711"/>
                      </a:cubicBezTo>
                      <a:cubicBezTo>
                        <a:pt x="0" y="4957"/>
                        <a:pt x="893" y="5476"/>
                        <a:pt x="1973" y="4853"/>
                      </a:cubicBezTo>
                      <a:cubicBezTo>
                        <a:pt x="3095" y="4209"/>
                        <a:pt x="3946" y="2693"/>
                        <a:pt x="3946" y="1447"/>
                      </a:cubicBezTo>
                      <a:cubicBezTo>
                        <a:pt x="3967" y="118"/>
                        <a:pt x="3095" y="-360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9" name="Google Shape;969;p6"/>
                <p:cNvSpPr/>
                <p:nvPr/>
              </p:nvSpPr>
              <p:spPr>
                <a:xfrm>
                  <a:off x="2598192" y="4874420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73" y="4820"/>
                      </a:cubicBezTo>
                      <a:cubicBezTo>
                        <a:pt x="3053" y="4198"/>
                        <a:pt x="3946" y="2640"/>
                        <a:pt x="3946" y="1393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0" name="Google Shape;970;p6"/>
                <p:cNvSpPr/>
                <p:nvPr/>
              </p:nvSpPr>
              <p:spPr>
                <a:xfrm>
                  <a:off x="2589884" y="4879240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1" name="Google Shape;971;p6"/>
                <p:cNvSpPr/>
                <p:nvPr/>
              </p:nvSpPr>
              <p:spPr>
                <a:xfrm>
                  <a:off x="2581535" y="488403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893" y="5464"/>
                        <a:pt x="1973" y="4841"/>
                      </a:cubicBezTo>
                      <a:cubicBezTo>
                        <a:pt x="3053" y="4218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2" name="Google Shape;972;p6"/>
                <p:cNvSpPr/>
                <p:nvPr/>
              </p:nvSpPr>
              <p:spPr>
                <a:xfrm>
                  <a:off x="2573227" y="4888855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73" y="4821"/>
                      </a:cubicBezTo>
                      <a:cubicBezTo>
                        <a:pt x="3053" y="4197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3" name="Google Shape;973;p6"/>
                <p:cNvSpPr/>
                <p:nvPr/>
              </p:nvSpPr>
              <p:spPr>
                <a:xfrm>
                  <a:off x="2564878" y="4893653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78"/>
                      </a:cubicBezTo>
                      <a:cubicBezTo>
                        <a:pt x="0" y="4924"/>
                        <a:pt x="872" y="546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4" name="Google Shape;974;p6"/>
                <p:cNvSpPr/>
                <p:nvPr/>
              </p:nvSpPr>
              <p:spPr>
                <a:xfrm>
                  <a:off x="2556529" y="4898479"/>
                  <a:ext cx="4008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097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691"/>
                      </a:cubicBezTo>
                      <a:cubicBezTo>
                        <a:pt x="0" y="4937"/>
                        <a:pt x="914" y="5457"/>
                        <a:pt x="1994" y="4834"/>
                      </a:cubicBezTo>
                      <a:cubicBezTo>
                        <a:pt x="3115" y="4210"/>
                        <a:pt x="4009" y="2653"/>
                        <a:pt x="4009" y="1407"/>
                      </a:cubicBezTo>
                      <a:cubicBezTo>
                        <a:pt x="3988" y="119"/>
                        <a:pt x="3074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5" name="Google Shape;975;p6"/>
                <p:cNvSpPr/>
                <p:nvPr/>
              </p:nvSpPr>
              <p:spPr>
                <a:xfrm>
                  <a:off x="2548200" y="4903294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8"/>
                      </a:moveTo>
                      <a:cubicBezTo>
                        <a:pt x="893" y="891"/>
                        <a:pt x="0" y="2407"/>
                        <a:pt x="0" y="3674"/>
                      </a:cubicBezTo>
                      <a:cubicBezTo>
                        <a:pt x="0" y="4920"/>
                        <a:pt x="914" y="5439"/>
                        <a:pt x="1994" y="4816"/>
                      </a:cubicBezTo>
                      <a:cubicBezTo>
                        <a:pt x="3095" y="4172"/>
                        <a:pt x="3967" y="2656"/>
                        <a:pt x="3967" y="1410"/>
                      </a:cubicBezTo>
                      <a:cubicBezTo>
                        <a:pt x="3946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6"/>
                <p:cNvSpPr/>
                <p:nvPr/>
              </p:nvSpPr>
              <p:spPr>
                <a:xfrm>
                  <a:off x="2639917" y="4859940"/>
                  <a:ext cx="394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0" extrusionOk="0">
                      <a:moveTo>
                        <a:pt x="1973" y="277"/>
                      </a:moveTo>
                      <a:cubicBezTo>
                        <a:pt x="893" y="900"/>
                        <a:pt x="-20" y="2458"/>
                        <a:pt x="0" y="3704"/>
                      </a:cubicBezTo>
                      <a:cubicBezTo>
                        <a:pt x="0" y="4950"/>
                        <a:pt x="893" y="5469"/>
                        <a:pt x="1973" y="4846"/>
                      </a:cubicBezTo>
                      <a:cubicBezTo>
                        <a:pt x="3053" y="4223"/>
                        <a:pt x="3967" y="2665"/>
                        <a:pt x="3947" y="1419"/>
                      </a:cubicBezTo>
                      <a:cubicBezTo>
                        <a:pt x="394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6"/>
                <p:cNvSpPr/>
                <p:nvPr/>
              </p:nvSpPr>
              <p:spPr>
                <a:xfrm>
                  <a:off x="2631589" y="4864746"/>
                  <a:ext cx="394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0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0" y="4941"/>
                        <a:pt x="872" y="5481"/>
                        <a:pt x="1973" y="4837"/>
                      </a:cubicBezTo>
                      <a:cubicBezTo>
                        <a:pt x="3053" y="4214"/>
                        <a:pt x="3946" y="2656"/>
                        <a:pt x="3946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6"/>
                <p:cNvSpPr/>
                <p:nvPr/>
              </p:nvSpPr>
              <p:spPr>
                <a:xfrm>
                  <a:off x="2614891" y="4874374"/>
                  <a:ext cx="394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893" y="5469"/>
                        <a:pt x="1973" y="4846"/>
                      </a:cubicBezTo>
                      <a:cubicBezTo>
                        <a:pt x="3095" y="4202"/>
                        <a:pt x="3967" y="2665"/>
                        <a:pt x="3946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6"/>
                <p:cNvSpPr/>
                <p:nvPr/>
              </p:nvSpPr>
              <p:spPr>
                <a:xfrm>
                  <a:off x="2598234" y="4883999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41"/>
                        <a:pt x="893" y="5439"/>
                        <a:pt x="1973" y="4816"/>
                      </a:cubicBezTo>
                      <a:cubicBezTo>
                        <a:pt x="3053" y="4193"/>
                        <a:pt x="3946" y="2636"/>
                        <a:pt x="3946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6"/>
                <p:cNvSpPr/>
                <p:nvPr/>
              </p:nvSpPr>
              <p:spPr>
                <a:xfrm>
                  <a:off x="2581577" y="4893619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908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3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6"/>
                <p:cNvSpPr/>
                <p:nvPr/>
              </p:nvSpPr>
              <p:spPr>
                <a:xfrm>
                  <a:off x="2573227" y="4898434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8"/>
                      </a:moveTo>
                      <a:cubicBezTo>
                        <a:pt x="872" y="912"/>
                        <a:pt x="0" y="2449"/>
                        <a:pt x="0" y="3674"/>
                      </a:cubicBezTo>
                      <a:cubicBezTo>
                        <a:pt x="0" y="4920"/>
                        <a:pt x="872" y="5460"/>
                        <a:pt x="1994" y="4817"/>
                      </a:cubicBezTo>
                      <a:cubicBezTo>
                        <a:pt x="3074" y="4173"/>
                        <a:pt x="3967" y="2636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6"/>
                <p:cNvSpPr/>
                <p:nvPr/>
              </p:nvSpPr>
              <p:spPr>
                <a:xfrm>
                  <a:off x="2564920" y="4903236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4"/>
                      </a:moveTo>
                      <a:cubicBezTo>
                        <a:pt x="852" y="907"/>
                        <a:pt x="0" y="2444"/>
                        <a:pt x="0" y="3691"/>
                      </a:cubicBezTo>
                      <a:cubicBezTo>
                        <a:pt x="0" y="4937"/>
                        <a:pt x="872" y="5456"/>
                        <a:pt x="1973" y="4833"/>
                      </a:cubicBezTo>
                      <a:cubicBezTo>
                        <a:pt x="3053" y="4210"/>
                        <a:pt x="3967" y="2652"/>
                        <a:pt x="3967" y="1427"/>
                      </a:cubicBezTo>
                      <a:cubicBezTo>
                        <a:pt x="3967" y="160"/>
                        <a:pt x="3032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6"/>
                <p:cNvSpPr/>
                <p:nvPr/>
              </p:nvSpPr>
              <p:spPr>
                <a:xfrm>
                  <a:off x="2556550" y="4908058"/>
                  <a:ext cx="3987" cy="5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14" extrusionOk="0">
                      <a:moveTo>
                        <a:pt x="1973" y="281"/>
                      </a:moveTo>
                      <a:cubicBezTo>
                        <a:pt x="893" y="904"/>
                        <a:pt x="0" y="2462"/>
                        <a:pt x="0" y="3708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7"/>
                        <a:pt x="3988" y="2649"/>
                        <a:pt x="3988" y="1403"/>
                      </a:cubicBezTo>
                      <a:cubicBezTo>
                        <a:pt x="3988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6"/>
                <p:cNvSpPr/>
                <p:nvPr/>
              </p:nvSpPr>
              <p:spPr>
                <a:xfrm>
                  <a:off x="2548221" y="4912880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683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115" y="4182"/>
                        <a:pt x="3967" y="2645"/>
                        <a:pt x="3967" y="1399"/>
                      </a:cubicBezTo>
                      <a:cubicBezTo>
                        <a:pt x="3967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6"/>
                <p:cNvSpPr/>
                <p:nvPr/>
              </p:nvSpPr>
              <p:spPr>
                <a:xfrm>
                  <a:off x="2539685" y="4841065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3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6"/>
                <p:cNvSpPr/>
                <p:nvPr/>
              </p:nvSpPr>
              <p:spPr>
                <a:xfrm>
                  <a:off x="2531336" y="4845867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93" y="891"/>
                        <a:pt x="0" y="2407"/>
                        <a:pt x="0" y="3695"/>
                      </a:cubicBezTo>
                      <a:cubicBezTo>
                        <a:pt x="0" y="4941"/>
                        <a:pt x="914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6"/>
                <p:cNvSpPr/>
                <p:nvPr/>
              </p:nvSpPr>
              <p:spPr>
                <a:xfrm>
                  <a:off x="2522986" y="4850682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94" y="271"/>
                      </a:moveTo>
                      <a:cubicBezTo>
                        <a:pt x="914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88" y="126"/>
                        <a:pt x="3095" y="-352"/>
                        <a:pt x="1994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6"/>
                <p:cNvSpPr/>
                <p:nvPr/>
              </p:nvSpPr>
              <p:spPr>
                <a:xfrm>
                  <a:off x="2514679" y="4855500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6"/>
                <p:cNvSpPr/>
                <p:nvPr/>
              </p:nvSpPr>
              <p:spPr>
                <a:xfrm>
                  <a:off x="2506350" y="4860298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21" y="4945"/>
                        <a:pt x="893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6"/>
                <p:cNvSpPr/>
                <p:nvPr/>
              </p:nvSpPr>
              <p:spPr>
                <a:xfrm>
                  <a:off x="2498022" y="4865115"/>
                  <a:ext cx="3966" cy="5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5" extrusionOk="0">
                      <a:moveTo>
                        <a:pt x="1952" y="273"/>
                      </a:moveTo>
                      <a:cubicBezTo>
                        <a:pt x="872" y="896"/>
                        <a:pt x="0" y="2412"/>
                        <a:pt x="0" y="3679"/>
                      </a:cubicBezTo>
                      <a:cubicBezTo>
                        <a:pt x="0" y="4925"/>
                        <a:pt x="872" y="5444"/>
                        <a:pt x="1952" y="4821"/>
                      </a:cubicBezTo>
                      <a:cubicBezTo>
                        <a:pt x="3074" y="4177"/>
                        <a:pt x="3967" y="2620"/>
                        <a:pt x="3967" y="1373"/>
                      </a:cubicBezTo>
                      <a:cubicBezTo>
                        <a:pt x="3946" y="127"/>
                        <a:pt x="3053" y="-351"/>
                        <a:pt x="1952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6"/>
                <p:cNvSpPr/>
                <p:nvPr/>
              </p:nvSpPr>
              <p:spPr>
                <a:xfrm>
                  <a:off x="2489672" y="4869926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80"/>
                      </a:moveTo>
                      <a:cubicBezTo>
                        <a:pt x="893" y="903"/>
                        <a:pt x="-20" y="2419"/>
                        <a:pt x="0" y="3707"/>
                      </a:cubicBezTo>
                      <a:cubicBezTo>
                        <a:pt x="0" y="4953"/>
                        <a:pt x="893" y="5472"/>
                        <a:pt x="1994" y="4849"/>
                      </a:cubicBezTo>
                      <a:cubicBezTo>
                        <a:pt x="3095" y="4205"/>
                        <a:pt x="3967" y="2669"/>
                        <a:pt x="3967" y="1443"/>
                      </a:cubicBezTo>
                      <a:cubicBezTo>
                        <a:pt x="3947" y="135"/>
                        <a:pt x="3074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6"/>
                <p:cNvSpPr/>
                <p:nvPr/>
              </p:nvSpPr>
              <p:spPr>
                <a:xfrm>
                  <a:off x="2481323" y="487474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6"/>
                <p:cNvSpPr/>
                <p:nvPr/>
              </p:nvSpPr>
              <p:spPr>
                <a:xfrm>
                  <a:off x="2539706" y="4850644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60"/>
                        <a:pt x="1994" y="4816"/>
                      </a:cubicBezTo>
                      <a:cubicBezTo>
                        <a:pt x="3074" y="4193"/>
                        <a:pt x="3967" y="2656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6"/>
                <p:cNvSpPr/>
                <p:nvPr/>
              </p:nvSpPr>
              <p:spPr>
                <a:xfrm>
                  <a:off x="2531377" y="4855453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684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46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6"/>
                <p:cNvSpPr/>
                <p:nvPr/>
              </p:nvSpPr>
              <p:spPr>
                <a:xfrm>
                  <a:off x="2523028" y="4860264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13"/>
                      </a:cubicBezTo>
                      <a:cubicBezTo>
                        <a:pt x="3074" y="4189"/>
                        <a:pt x="3967" y="2632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6"/>
                <p:cNvSpPr/>
                <p:nvPr/>
              </p:nvSpPr>
              <p:spPr>
                <a:xfrm>
                  <a:off x="2514720" y="4865077"/>
                  <a:ext cx="394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5" extrusionOk="0">
                      <a:moveTo>
                        <a:pt x="1973" y="270"/>
                      </a:moveTo>
                      <a:cubicBezTo>
                        <a:pt x="852" y="913"/>
                        <a:pt x="-20" y="2450"/>
                        <a:pt x="0" y="3697"/>
                      </a:cubicBezTo>
                      <a:cubicBezTo>
                        <a:pt x="0" y="4943"/>
                        <a:pt x="873" y="5462"/>
                        <a:pt x="1973" y="4818"/>
                      </a:cubicBezTo>
                      <a:cubicBezTo>
                        <a:pt x="3074" y="4195"/>
                        <a:pt x="3947" y="2637"/>
                        <a:pt x="3947" y="1412"/>
                      </a:cubicBezTo>
                      <a:cubicBezTo>
                        <a:pt x="3947" y="186"/>
                        <a:pt x="3053" y="-374"/>
                        <a:pt x="1973" y="2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6"/>
                <p:cNvSpPr/>
                <p:nvPr/>
              </p:nvSpPr>
              <p:spPr>
                <a:xfrm>
                  <a:off x="2506371" y="4869880"/>
                  <a:ext cx="396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0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8"/>
                        <a:pt x="872" y="5457"/>
                        <a:pt x="1994" y="4813"/>
                      </a:cubicBezTo>
                      <a:cubicBezTo>
                        <a:pt x="3074" y="4190"/>
                        <a:pt x="3967" y="2653"/>
                        <a:pt x="3967" y="1386"/>
                      </a:cubicBezTo>
                      <a:cubicBezTo>
                        <a:pt x="3967" y="161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6"/>
                <p:cNvSpPr/>
                <p:nvPr/>
              </p:nvSpPr>
              <p:spPr>
                <a:xfrm>
                  <a:off x="2498042" y="4874702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52" y="281"/>
                      </a:moveTo>
                      <a:cubicBezTo>
                        <a:pt x="872" y="904"/>
                        <a:pt x="0" y="2441"/>
                        <a:pt x="0" y="3687"/>
                      </a:cubicBezTo>
                      <a:cubicBezTo>
                        <a:pt x="21" y="4934"/>
                        <a:pt x="893" y="5453"/>
                        <a:pt x="1973" y="4830"/>
                      </a:cubicBezTo>
                      <a:cubicBezTo>
                        <a:pt x="3074" y="4186"/>
                        <a:pt x="3988" y="2649"/>
                        <a:pt x="3967" y="1403"/>
                      </a:cubicBezTo>
                      <a:cubicBezTo>
                        <a:pt x="3946" y="136"/>
                        <a:pt x="3053" y="-363"/>
                        <a:pt x="1952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6"/>
                <p:cNvSpPr/>
                <p:nvPr/>
              </p:nvSpPr>
              <p:spPr>
                <a:xfrm>
                  <a:off x="2489693" y="4879507"/>
                  <a:ext cx="3966" cy="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6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680"/>
                      </a:cubicBezTo>
                      <a:cubicBezTo>
                        <a:pt x="0" y="4926"/>
                        <a:pt x="914" y="5424"/>
                        <a:pt x="1994" y="4822"/>
                      </a:cubicBezTo>
                      <a:cubicBezTo>
                        <a:pt x="3115" y="4178"/>
                        <a:pt x="3967" y="2641"/>
                        <a:pt x="3967" y="1395"/>
                      </a:cubicBezTo>
                      <a:cubicBezTo>
                        <a:pt x="3946" y="170"/>
                        <a:pt x="3074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6"/>
                <p:cNvSpPr/>
                <p:nvPr/>
              </p:nvSpPr>
              <p:spPr>
                <a:xfrm>
                  <a:off x="2481364" y="4884327"/>
                  <a:ext cx="3967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5" extrusionOk="0">
                      <a:moveTo>
                        <a:pt x="1973" y="273"/>
                      </a:moveTo>
                      <a:cubicBezTo>
                        <a:pt x="893" y="896"/>
                        <a:pt x="-20" y="2453"/>
                        <a:pt x="0" y="3699"/>
                      </a:cubicBezTo>
                      <a:cubicBezTo>
                        <a:pt x="0" y="4946"/>
                        <a:pt x="893" y="5465"/>
                        <a:pt x="1994" y="4842"/>
                      </a:cubicBezTo>
                      <a:cubicBezTo>
                        <a:pt x="3095" y="4198"/>
                        <a:pt x="3967" y="2661"/>
                        <a:pt x="3967" y="1436"/>
                      </a:cubicBezTo>
                      <a:cubicBezTo>
                        <a:pt x="3947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6"/>
                <p:cNvSpPr/>
                <p:nvPr/>
              </p:nvSpPr>
              <p:spPr>
                <a:xfrm>
                  <a:off x="2539726" y="4860222"/>
                  <a:ext cx="396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7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17"/>
                        <a:pt x="914" y="5436"/>
                        <a:pt x="1994" y="4813"/>
                      </a:cubicBezTo>
                      <a:cubicBezTo>
                        <a:pt x="3074" y="4169"/>
                        <a:pt x="3967" y="2632"/>
                        <a:pt x="3967" y="1386"/>
                      </a:cubicBezTo>
                      <a:cubicBezTo>
                        <a:pt x="3946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6"/>
                <p:cNvSpPr/>
                <p:nvPr/>
              </p:nvSpPr>
              <p:spPr>
                <a:xfrm>
                  <a:off x="2531398" y="4865044"/>
                  <a:ext cx="396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7" extrusionOk="0">
                      <a:moveTo>
                        <a:pt x="1973" y="260"/>
                      </a:moveTo>
                      <a:cubicBezTo>
                        <a:pt x="893" y="884"/>
                        <a:pt x="0" y="2441"/>
                        <a:pt x="0" y="3687"/>
                      </a:cubicBezTo>
                      <a:cubicBezTo>
                        <a:pt x="0" y="4934"/>
                        <a:pt x="914" y="5432"/>
                        <a:pt x="1994" y="4809"/>
                      </a:cubicBezTo>
                      <a:cubicBezTo>
                        <a:pt x="3074" y="4186"/>
                        <a:pt x="3967" y="2628"/>
                        <a:pt x="3967" y="1403"/>
                      </a:cubicBezTo>
                      <a:cubicBezTo>
                        <a:pt x="3967" y="177"/>
                        <a:pt x="3053" y="-363"/>
                        <a:pt x="1973" y="26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6"/>
                <p:cNvSpPr/>
                <p:nvPr/>
              </p:nvSpPr>
              <p:spPr>
                <a:xfrm>
                  <a:off x="2523070" y="4869839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3"/>
                      </a:moveTo>
                      <a:cubicBezTo>
                        <a:pt x="893" y="887"/>
                        <a:pt x="0" y="2444"/>
                        <a:pt x="0" y="3690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46" y="160"/>
                        <a:pt x="3053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6"/>
                <p:cNvSpPr/>
                <p:nvPr/>
              </p:nvSpPr>
              <p:spPr>
                <a:xfrm>
                  <a:off x="2514741" y="4874653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75"/>
                      </a:cubicBezTo>
                      <a:cubicBezTo>
                        <a:pt x="0" y="4921"/>
                        <a:pt x="872" y="5461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6"/>
                <p:cNvSpPr/>
                <p:nvPr/>
              </p:nvSpPr>
              <p:spPr>
                <a:xfrm>
                  <a:off x="2506412" y="4879454"/>
                  <a:ext cx="3967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6" extrusionOk="0">
                      <a:moveTo>
                        <a:pt x="1973" y="264"/>
                      </a:moveTo>
                      <a:cubicBezTo>
                        <a:pt x="852" y="908"/>
                        <a:pt x="-20" y="2445"/>
                        <a:pt x="0" y="3671"/>
                      </a:cubicBezTo>
                      <a:cubicBezTo>
                        <a:pt x="0" y="4917"/>
                        <a:pt x="873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47" y="161"/>
                        <a:pt x="303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6"/>
                <p:cNvSpPr/>
                <p:nvPr/>
              </p:nvSpPr>
              <p:spPr>
                <a:xfrm>
                  <a:off x="2498063" y="4884276"/>
                  <a:ext cx="3967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1" extrusionOk="0">
                      <a:moveTo>
                        <a:pt x="1952" y="282"/>
                      </a:moveTo>
                      <a:cubicBezTo>
                        <a:pt x="872" y="905"/>
                        <a:pt x="0" y="2421"/>
                        <a:pt x="0" y="3667"/>
                      </a:cubicBezTo>
                      <a:cubicBezTo>
                        <a:pt x="0" y="4913"/>
                        <a:pt x="872" y="5433"/>
                        <a:pt x="1973" y="4830"/>
                      </a:cubicBezTo>
                      <a:cubicBezTo>
                        <a:pt x="3074" y="4186"/>
                        <a:pt x="3988" y="2629"/>
                        <a:pt x="3967" y="1383"/>
                      </a:cubicBezTo>
                      <a:cubicBezTo>
                        <a:pt x="3967" y="136"/>
                        <a:pt x="3074" y="-362"/>
                        <a:pt x="1952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6"/>
                <p:cNvSpPr/>
                <p:nvPr/>
              </p:nvSpPr>
              <p:spPr>
                <a:xfrm>
                  <a:off x="2489714" y="4889078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115" y="4182"/>
                        <a:pt x="3967" y="2645"/>
                        <a:pt x="3967" y="1399"/>
                      </a:cubicBezTo>
                      <a:cubicBezTo>
                        <a:pt x="3967" y="153"/>
                        <a:pt x="3074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6"/>
                <p:cNvSpPr/>
                <p:nvPr/>
              </p:nvSpPr>
              <p:spPr>
                <a:xfrm>
                  <a:off x="2481386" y="4893897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684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095" y="4182"/>
                        <a:pt x="3967" y="2645"/>
                        <a:pt x="3967" y="1399"/>
                      </a:cubicBezTo>
                      <a:cubicBezTo>
                        <a:pt x="3946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6"/>
                <p:cNvSpPr/>
                <p:nvPr/>
              </p:nvSpPr>
              <p:spPr>
                <a:xfrm>
                  <a:off x="2539747" y="4869793"/>
                  <a:ext cx="3966" cy="5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2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3"/>
                        <a:pt x="914" y="5440"/>
                        <a:pt x="1994" y="4817"/>
                      </a:cubicBezTo>
                      <a:cubicBezTo>
                        <a:pt x="3074" y="4193"/>
                        <a:pt x="3967" y="2677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0" name="Google Shape;1010;p6"/>
                <p:cNvSpPr/>
                <p:nvPr/>
              </p:nvSpPr>
              <p:spPr>
                <a:xfrm>
                  <a:off x="2531419" y="4874603"/>
                  <a:ext cx="3966" cy="51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6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91"/>
                        <a:pt x="914" y="5469"/>
                        <a:pt x="1994" y="4845"/>
                      </a:cubicBezTo>
                      <a:cubicBezTo>
                        <a:pt x="3074" y="4222"/>
                        <a:pt x="3967" y="2706"/>
                        <a:pt x="3967" y="1439"/>
                      </a:cubicBezTo>
                      <a:cubicBezTo>
                        <a:pt x="3967" y="152"/>
                        <a:pt x="3053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1" name="Google Shape;1011;p6"/>
                <p:cNvSpPr/>
                <p:nvPr/>
              </p:nvSpPr>
              <p:spPr>
                <a:xfrm>
                  <a:off x="2523090" y="4879409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4"/>
                      </a:cubicBezTo>
                      <a:cubicBezTo>
                        <a:pt x="0" y="4962"/>
                        <a:pt x="914" y="5440"/>
                        <a:pt x="1994" y="4817"/>
                      </a:cubicBezTo>
                      <a:cubicBezTo>
                        <a:pt x="3074" y="4193"/>
                        <a:pt x="3967" y="2677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6"/>
                <p:cNvSpPr/>
                <p:nvPr/>
              </p:nvSpPr>
              <p:spPr>
                <a:xfrm>
                  <a:off x="2514762" y="4884218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684"/>
                      </a:cubicBezTo>
                      <a:cubicBezTo>
                        <a:pt x="0" y="4971"/>
                        <a:pt x="872" y="5470"/>
                        <a:pt x="1994" y="4826"/>
                      </a:cubicBezTo>
                      <a:cubicBezTo>
                        <a:pt x="3074" y="4203"/>
                        <a:pt x="3967" y="2687"/>
                        <a:pt x="3967" y="1399"/>
                      </a:cubicBezTo>
                      <a:cubicBezTo>
                        <a:pt x="3967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6"/>
                <p:cNvSpPr/>
                <p:nvPr/>
              </p:nvSpPr>
              <p:spPr>
                <a:xfrm>
                  <a:off x="2506433" y="4889026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52" y="912"/>
                        <a:pt x="0" y="2448"/>
                        <a:pt x="0" y="3695"/>
                      </a:cubicBezTo>
                      <a:cubicBezTo>
                        <a:pt x="0" y="4982"/>
                        <a:pt x="872" y="5460"/>
                        <a:pt x="1994" y="4816"/>
                      </a:cubicBezTo>
                      <a:cubicBezTo>
                        <a:pt x="3074" y="4193"/>
                        <a:pt x="3967" y="2677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6"/>
                <p:cNvSpPr/>
                <p:nvPr/>
              </p:nvSpPr>
              <p:spPr>
                <a:xfrm>
                  <a:off x="2498084" y="4893842"/>
                  <a:ext cx="3966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6" extrusionOk="0">
                      <a:moveTo>
                        <a:pt x="1952" y="290"/>
                      </a:moveTo>
                      <a:cubicBezTo>
                        <a:pt x="872" y="913"/>
                        <a:pt x="0" y="2450"/>
                        <a:pt x="0" y="3697"/>
                      </a:cubicBezTo>
                      <a:cubicBezTo>
                        <a:pt x="0" y="4984"/>
                        <a:pt x="872" y="5483"/>
                        <a:pt x="1952" y="4860"/>
                      </a:cubicBezTo>
                      <a:cubicBezTo>
                        <a:pt x="3074" y="4216"/>
                        <a:pt x="3967" y="2700"/>
                        <a:pt x="3967" y="1412"/>
                      </a:cubicBezTo>
                      <a:cubicBezTo>
                        <a:pt x="3967" y="145"/>
                        <a:pt x="3074" y="-374"/>
                        <a:pt x="1952" y="29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6"/>
                <p:cNvSpPr/>
                <p:nvPr/>
              </p:nvSpPr>
              <p:spPr>
                <a:xfrm>
                  <a:off x="2489735" y="4898657"/>
                  <a:ext cx="394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0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67"/>
                        <a:pt x="893" y="5465"/>
                        <a:pt x="1973" y="4842"/>
                      </a:cubicBezTo>
                      <a:cubicBezTo>
                        <a:pt x="3074" y="4198"/>
                        <a:pt x="3946" y="2703"/>
                        <a:pt x="3946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6"/>
                <p:cNvSpPr/>
                <p:nvPr/>
              </p:nvSpPr>
              <p:spPr>
                <a:xfrm>
                  <a:off x="2481406" y="4903455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94" y="4822"/>
                      </a:cubicBezTo>
                      <a:cubicBezTo>
                        <a:pt x="3115" y="4178"/>
                        <a:pt x="3967" y="2682"/>
                        <a:pt x="3967" y="141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6"/>
                <p:cNvSpPr/>
                <p:nvPr/>
              </p:nvSpPr>
              <p:spPr>
                <a:xfrm>
                  <a:off x="2539789" y="4879368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82"/>
                        <a:pt x="914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6"/>
                <p:cNvSpPr/>
                <p:nvPr/>
              </p:nvSpPr>
              <p:spPr>
                <a:xfrm>
                  <a:off x="2531460" y="4884166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914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6"/>
                <p:cNvSpPr/>
                <p:nvPr/>
              </p:nvSpPr>
              <p:spPr>
                <a:xfrm>
                  <a:off x="2523111" y="4888975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71"/>
                        <a:pt x="914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67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6"/>
                <p:cNvSpPr/>
                <p:nvPr/>
              </p:nvSpPr>
              <p:spPr>
                <a:xfrm>
                  <a:off x="2514783" y="4893786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79"/>
                        <a:pt x="872" y="5477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6"/>
                <p:cNvSpPr/>
                <p:nvPr/>
              </p:nvSpPr>
              <p:spPr>
                <a:xfrm>
                  <a:off x="2506454" y="4898600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68"/>
                      </a:moveTo>
                      <a:cubicBezTo>
                        <a:pt x="852" y="912"/>
                        <a:pt x="0" y="2448"/>
                        <a:pt x="0" y="3695"/>
                      </a:cubicBezTo>
                      <a:cubicBezTo>
                        <a:pt x="0" y="4982"/>
                        <a:pt x="893" y="5481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6"/>
                <p:cNvSpPr/>
                <p:nvPr/>
              </p:nvSpPr>
              <p:spPr>
                <a:xfrm>
                  <a:off x="2498126" y="4903409"/>
                  <a:ext cx="398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97" extrusionOk="0">
                      <a:moveTo>
                        <a:pt x="1952" y="277"/>
                      </a:moveTo>
                      <a:cubicBezTo>
                        <a:pt x="872" y="900"/>
                        <a:pt x="0" y="2437"/>
                        <a:pt x="0" y="3683"/>
                      </a:cubicBezTo>
                      <a:cubicBezTo>
                        <a:pt x="0" y="4971"/>
                        <a:pt x="872" y="5449"/>
                        <a:pt x="1973" y="4826"/>
                      </a:cubicBezTo>
                      <a:cubicBezTo>
                        <a:pt x="3074" y="4182"/>
                        <a:pt x="3988" y="2666"/>
                        <a:pt x="3988" y="1399"/>
                      </a:cubicBezTo>
                      <a:cubicBezTo>
                        <a:pt x="3967" y="153"/>
                        <a:pt x="3053" y="-366"/>
                        <a:pt x="1952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6"/>
                <p:cNvSpPr/>
                <p:nvPr/>
              </p:nvSpPr>
              <p:spPr>
                <a:xfrm>
                  <a:off x="2489776" y="4908232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73"/>
                      </a:moveTo>
                      <a:cubicBezTo>
                        <a:pt x="893" y="896"/>
                        <a:pt x="0" y="2453"/>
                        <a:pt x="0" y="3699"/>
                      </a:cubicBezTo>
                      <a:cubicBezTo>
                        <a:pt x="0" y="4987"/>
                        <a:pt x="893" y="5465"/>
                        <a:pt x="1973" y="4842"/>
                      </a:cubicBezTo>
                      <a:cubicBezTo>
                        <a:pt x="3095" y="4198"/>
                        <a:pt x="3946" y="2703"/>
                        <a:pt x="3946" y="1436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6"/>
                <p:cNvSpPr/>
                <p:nvPr/>
              </p:nvSpPr>
              <p:spPr>
                <a:xfrm>
                  <a:off x="2481427" y="4913047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704"/>
                      </a:cubicBezTo>
                      <a:cubicBezTo>
                        <a:pt x="0" y="4992"/>
                        <a:pt x="893" y="5469"/>
                        <a:pt x="1973" y="4846"/>
                      </a:cubicBezTo>
                      <a:cubicBezTo>
                        <a:pt x="3095" y="4202"/>
                        <a:pt x="3946" y="2707"/>
                        <a:pt x="3946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6"/>
                <p:cNvSpPr/>
                <p:nvPr/>
              </p:nvSpPr>
              <p:spPr>
                <a:xfrm>
                  <a:off x="2539810" y="4888959"/>
                  <a:ext cx="3946" cy="5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51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02"/>
                        <a:pt x="1973" y="4779"/>
                      </a:cubicBezTo>
                      <a:cubicBezTo>
                        <a:pt x="3053" y="4156"/>
                        <a:pt x="3946" y="2640"/>
                        <a:pt x="3946" y="1393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6"/>
                <p:cNvSpPr/>
                <p:nvPr/>
              </p:nvSpPr>
              <p:spPr>
                <a:xfrm>
                  <a:off x="2531481" y="4893768"/>
                  <a:ext cx="3966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1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32"/>
                        <a:pt x="1994" y="4809"/>
                      </a:cubicBezTo>
                      <a:cubicBezTo>
                        <a:pt x="3074" y="4186"/>
                        <a:pt x="3967" y="2670"/>
                        <a:pt x="3967" y="1403"/>
                      </a:cubicBezTo>
                      <a:cubicBezTo>
                        <a:pt x="3967" y="136"/>
                        <a:pt x="3053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7" name="Google Shape;1027;p6"/>
                <p:cNvSpPr/>
                <p:nvPr/>
              </p:nvSpPr>
              <p:spPr>
                <a:xfrm>
                  <a:off x="2523153" y="4898576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22"/>
                        <a:pt x="1994" y="4799"/>
                      </a:cubicBezTo>
                      <a:cubicBezTo>
                        <a:pt x="3074" y="4176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8" name="Google Shape;1028;p6"/>
                <p:cNvSpPr/>
                <p:nvPr/>
              </p:nvSpPr>
              <p:spPr>
                <a:xfrm>
                  <a:off x="2514824" y="4903394"/>
                  <a:ext cx="3966" cy="5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0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78"/>
                      </a:cubicBezTo>
                      <a:cubicBezTo>
                        <a:pt x="0" y="4924"/>
                        <a:pt x="872" y="5423"/>
                        <a:pt x="1994" y="4779"/>
                      </a:cubicBezTo>
                      <a:cubicBezTo>
                        <a:pt x="3074" y="4156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9" name="Google Shape;1029;p6"/>
                <p:cNvSpPr/>
                <p:nvPr/>
              </p:nvSpPr>
              <p:spPr>
                <a:xfrm>
                  <a:off x="2506496" y="4908209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5"/>
                      </a:moveTo>
                      <a:cubicBezTo>
                        <a:pt x="852" y="919"/>
                        <a:pt x="0" y="2414"/>
                        <a:pt x="0" y="3702"/>
                      </a:cubicBezTo>
                      <a:cubicBezTo>
                        <a:pt x="0" y="4949"/>
                        <a:pt x="872" y="5447"/>
                        <a:pt x="1994" y="4803"/>
                      </a:cubicBezTo>
                      <a:cubicBezTo>
                        <a:pt x="3074" y="4180"/>
                        <a:pt x="3967" y="2664"/>
                        <a:pt x="3967" y="1418"/>
                      </a:cubicBezTo>
                      <a:cubicBezTo>
                        <a:pt x="3946" y="109"/>
                        <a:pt x="3032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0" name="Google Shape;1030;p6"/>
                <p:cNvSpPr/>
                <p:nvPr/>
              </p:nvSpPr>
              <p:spPr>
                <a:xfrm>
                  <a:off x="2498146" y="4913018"/>
                  <a:ext cx="3967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0" extrusionOk="0">
                      <a:moveTo>
                        <a:pt x="1952" y="285"/>
                      </a:moveTo>
                      <a:cubicBezTo>
                        <a:pt x="872" y="908"/>
                        <a:pt x="0" y="2403"/>
                        <a:pt x="0" y="3691"/>
                      </a:cubicBezTo>
                      <a:cubicBezTo>
                        <a:pt x="0" y="4937"/>
                        <a:pt x="893" y="5436"/>
                        <a:pt x="1973" y="4813"/>
                      </a:cubicBezTo>
                      <a:cubicBezTo>
                        <a:pt x="3074" y="4169"/>
                        <a:pt x="3988" y="2653"/>
                        <a:pt x="3967" y="1407"/>
                      </a:cubicBezTo>
                      <a:cubicBezTo>
                        <a:pt x="3967" y="119"/>
                        <a:pt x="3074" y="-359"/>
                        <a:pt x="1952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1" name="Google Shape;1031;p6"/>
                <p:cNvSpPr/>
                <p:nvPr/>
              </p:nvSpPr>
              <p:spPr>
                <a:xfrm>
                  <a:off x="2489797" y="4917836"/>
                  <a:ext cx="3966" cy="5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4" extrusionOk="0">
                      <a:moveTo>
                        <a:pt x="1973" y="285"/>
                      </a:moveTo>
                      <a:cubicBezTo>
                        <a:pt x="893" y="908"/>
                        <a:pt x="0" y="2403"/>
                        <a:pt x="0" y="3691"/>
                      </a:cubicBezTo>
                      <a:cubicBezTo>
                        <a:pt x="0" y="4938"/>
                        <a:pt x="914" y="5415"/>
                        <a:pt x="1994" y="4792"/>
                      </a:cubicBezTo>
                      <a:cubicBezTo>
                        <a:pt x="3115" y="4148"/>
                        <a:pt x="3967" y="2653"/>
                        <a:pt x="3967" y="1407"/>
                      </a:cubicBezTo>
                      <a:cubicBezTo>
                        <a:pt x="3967" y="119"/>
                        <a:pt x="3095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2" name="Google Shape;1032;p6"/>
                <p:cNvSpPr/>
                <p:nvPr/>
              </p:nvSpPr>
              <p:spPr>
                <a:xfrm>
                  <a:off x="2481469" y="4922638"/>
                  <a:ext cx="394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31"/>
                        <a:pt x="1973" y="4808"/>
                      </a:cubicBezTo>
                      <a:cubicBezTo>
                        <a:pt x="3095" y="4165"/>
                        <a:pt x="3946" y="2669"/>
                        <a:pt x="3946" y="1423"/>
                      </a:cubicBezTo>
                      <a:cubicBezTo>
                        <a:pt x="3967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3" name="Google Shape;1033;p6"/>
                <p:cNvSpPr/>
                <p:nvPr/>
              </p:nvSpPr>
              <p:spPr>
                <a:xfrm>
                  <a:off x="2539830" y="4898534"/>
                  <a:ext cx="394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8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43"/>
                        <a:pt x="1973" y="4820"/>
                      </a:cubicBezTo>
                      <a:cubicBezTo>
                        <a:pt x="3053" y="4197"/>
                        <a:pt x="3946" y="2639"/>
                        <a:pt x="3946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4" name="Google Shape;1034;p6"/>
                <p:cNvSpPr/>
                <p:nvPr/>
              </p:nvSpPr>
              <p:spPr>
                <a:xfrm>
                  <a:off x="2531502" y="4903332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73" y="4841"/>
                      </a:cubicBezTo>
                      <a:cubicBezTo>
                        <a:pt x="3053" y="4218"/>
                        <a:pt x="3946" y="2660"/>
                        <a:pt x="3946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5" name="Google Shape;1035;p6"/>
                <p:cNvSpPr/>
                <p:nvPr/>
              </p:nvSpPr>
              <p:spPr>
                <a:xfrm>
                  <a:off x="2523173" y="4908150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6" name="Google Shape;1036;p6"/>
                <p:cNvSpPr/>
                <p:nvPr/>
              </p:nvSpPr>
              <p:spPr>
                <a:xfrm>
                  <a:off x="2514845" y="4912965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75"/>
                      </a:moveTo>
                      <a:cubicBezTo>
                        <a:pt x="872" y="919"/>
                        <a:pt x="0" y="2415"/>
                        <a:pt x="0" y="3702"/>
                      </a:cubicBezTo>
                      <a:cubicBezTo>
                        <a:pt x="0" y="4948"/>
                        <a:pt x="872" y="5468"/>
                        <a:pt x="1994" y="4845"/>
                      </a:cubicBezTo>
                      <a:cubicBezTo>
                        <a:pt x="3074" y="4221"/>
                        <a:pt x="3967" y="2664"/>
                        <a:pt x="3967" y="1418"/>
                      </a:cubicBezTo>
                      <a:cubicBezTo>
                        <a:pt x="3967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7" name="Google Shape;1037;p6"/>
                <p:cNvSpPr/>
                <p:nvPr/>
              </p:nvSpPr>
              <p:spPr>
                <a:xfrm>
                  <a:off x="2506516" y="4917775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84"/>
                      </a:moveTo>
                      <a:cubicBezTo>
                        <a:pt x="852" y="928"/>
                        <a:pt x="0" y="2423"/>
                        <a:pt x="0" y="3711"/>
                      </a:cubicBezTo>
                      <a:cubicBezTo>
                        <a:pt x="0" y="4957"/>
                        <a:pt x="872" y="5476"/>
                        <a:pt x="1994" y="4853"/>
                      </a:cubicBezTo>
                      <a:cubicBezTo>
                        <a:pt x="3074" y="4230"/>
                        <a:pt x="3967" y="2673"/>
                        <a:pt x="3967" y="1447"/>
                      </a:cubicBezTo>
                      <a:cubicBezTo>
                        <a:pt x="3967" y="118"/>
                        <a:pt x="3032" y="-360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8" name="Google Shape;1038;p6"/>
                <p:cNvSpPr/>
                <p:nvPr/>
              </p:nvSpPr>
              <p:spPr>
                <a:xfrm>
                  <a:off x="2498188" y="4922592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52" y="286"/>
                      </a:moveTo>
                      <a:cubicBezTo>
                        <a:pt x="872" y="909"/>
                        <a:pt x="0" y="2404"/>
                        <a:pt x="0" y="3692"/>
                      </a:cubicBezTo>
                      <a:cubicBezTo>
                        <a:pt x="0" y="4938"/>
                        <a:pt x="872" y="5457"/>
                        <a:pt x="1973" y="4834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46" y="119"/>
                        <a:pt x="3053" y="-358"/>
                        <a:pt x="1952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Google Shape;1039;p6"/>
                <p:cNvSpPr/>
                <p:nvPr/>
              </p:nvSpPr>
              <p:spPr>
                <a:xfrm>
                  <a:off x="2489797" y="4927394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94" y="281"/>
                      </a:moveTo>
                      <a:cubicBezTo>
                        <a:pt x="914" y="904"/>
                        <a:pt x="0" y="2420"/>
                        <a:pt x="0" y="3707"/>
                      </a:cubicBezTo>
                      <a:cubicBezTo>
                        <a:pt x="0" y="4954"/>
                        <a:pt x="914" y="5452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88" y="135"/>
                        <a:pt x="3115" y="-363"/>
                        <a:pt x="1994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0" name="Google Shape;1040;p6"/>
                <p:cNvSpPr/>
                <p:nvPr/>
              </p:nvSpPr>
              <p:spPr>
                <a:xfrm>
                  <a:off x="2481469" y="4932212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94" y="281"/>
                      </a:moveTo>
                      <a:cubicBezTo>
                        <a:pt x="914" y="904"/>
                        <a:pt x="0" y="2420"/>
                        <a:pt x="0" y="3687"/>
                      </a:cubicBezTo>
                      <a:cubicBezTo>
                        <a:pt x="0" y="4933"/>
                        <a:pt x="914" y="5453"/>
                        <a:pt x="1994" y="4830"/>
                      </a:cubicBezTo>
                      <a:cubicBezTo>
                        <a:pt x="3095" y="4186"/>
                        <a:pt x="3967" y="2649"/>
                        <a:pt x="3967" y="1403"/>
                      </a:cubicBezTo>
                      <a:cubicBezTo>
                        <a:pt x="3988" y="136"/>
                        <a:pt x="3115" y="-363"/>
                        <a:pt x="1994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1" name="Google Shape;1041;p6"/>
                <p:cNvSpPr/>
                <p:nvPr/>
              </p:nvSpPr>
              <p:spPr>
                <a:xfrm>
                  <a:off x="2539872" y="4908109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2"/>
                      </a:moveTo>
                      <a:cubicBezTo>
                        <a:pt x="893" y="895"/>
                        <a:pt x="-20" y="2411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7" y="126"/>
                        <a:pt x="303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6"/>
                <p:cNvSpPr/>
                <p:nvPr/>
              </p:nvSpPr>
              <p:spPr>
                <a:xfrm>
                  <a:off x="2531523" y="4912927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5"/>
                        <a:pt x="914" y="5444"/>
                        <a:pt x="1973" y="4821"/>
                      </a:cubicBezTo>
                      <a:cubicBezTo>
                        <a:pt x="3053" y="4197"/>
                        <a:pt x="3946" y="2640"/>
                        <a:pt x="3946" y="1394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6"/>
                <p:cNvSpPr/>
                <p:nvPr/>
              </p:nvSpPr>
              <p:spPr>
                <a:xfrm>
                  <a:off x="2523215" y="4917725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4" name="Google Shape;1044;p6"/>
                <p:cNvSpPr/>
                <p:nvPr/>
              </p:nvSpPr>
              <p:spPr>
                <a:xfrm>
                  <a:off x="2514866" y="4922543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72" y="915"/>
                        <a:pt x="0" y="2411"/>
                        <a:pt x="0" y="3698"/>
                      </a:cubicBezTo>
                      <a:cubicBezTo>
                        <a:pt x="0" y="4945"/>
                        <a:pt x="872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Google Shape;1045;p6"/>
                <p:cNvSpPr/>
                <p:nvPr/>
              </p:nvSpPr>
              <p:spPr>
                <a:xfrm>
                  <a:off x="2506516" y="4927348"/>
                  <a:ext cx="396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6" extrusionOk="0">
                      <a:moveTo>
                        <a:pt x="1994" y="285"/>
                      </a:moveTo>
                      <a:cubicBezTo>
                        <a:pt x="872" y="929"/>
                        <a:pt x="0" y="2424"/>
                        <a:pt x="0" y="3691"/>
                      </a:cubicBezTo>
                      <a:cubicBezTo>
                        <a:pt x="0" y="4937"/>
                        <a:pt x="872" y="5477"/>
                        <a:pt x="1994" y="4833"/>
                      </a:cubicBezTo>
                      <a:cubicBezTo>
                        <a:pt x="3074" y="4211"/>
                        <a:pt x="3967" y="2653"/>
                        <a:pt x="3967" y="1407"/>
                      </a:cubicBezTo>
                      <a:cubicBezTo>
                        <a:pt x="3988" y="119"/>
                        <a:pt x="3074" y="-359"/>
                        <a:pt x="1994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6" name="Google Shape;1046;p6"/>
                <p:cNvSpPr/>
                <p:nvPr/>
              </p:nvSpPr>
              <p:spPr>
                <a:xfrm>
                  <a:off x="2498209" y="4932167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52" y="285"/>
                      </a:moveTo>
                      <a:cubicBezTo>
                        <a:pt x="872" y="908"/>
                        <a:pt x="0" y="2403"/>
                        <a:pt x="0" y="3691"/>
                      </a:cubicBezTo>
                      <a:cubicBezTo>
                        <a:pt x="0" y="4937"/>
                        <a:pt x="872" y="5457"/>
                        <a:pt x="1952" y="4834"/>
                      </a:cubicBezTo>
                      <a:cubicBezTo>
                        <a:pt x="3053" y="4190"/>
                        <a:pt x="3967" y="2653"/>
                        <a:pt x="3967" y="1407"/>
                      </a:cubicBezTo>
                      <a:cubicBezTo>
                        <a:pt x="3967" y="119"/>
                        <a:pt x="3053" y="-359"/>
                        <a:pt x="1952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7" name="Google Shape;1047;p6"/>
                <p:cNvSpPr/>
                <p:nvPr/>
              </p:nvSpPr>
              <p:spPr>
                <a:xfrm>
                  <a:off x="2489839" y="4936970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0"/>
                      </a:moveTo>
                      <a:cubicBezTo>
                        <a:pt x="893" y="903"/>
                        <a:pt x="0" y="2419"/>
                        <a:pt x="0" y="3707"/>
                      </a:cubicBezTo>
                      <a:cubicBezTo>
                        <a:pt x="0" y="4953"/>
                        <a:pt x="914" y="5473"/>
                        <a:pt x="1994" y="4849"/>
                      </a:cubicBezTo>
                      <a:cubicBezTo>
                        <a:pt x="3095" y="4206"/>
                        <a:pt x="3967" y="2669"/>
                        <a:pt x="3967" y="1443"/>
                      </a:cubicBezTo>
                      <a:cubicBezTo>
                        <a:pt x="3967" y="135"/>
                        <a:pt x="3095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8" name="Google Shape;1048;p6"/>
                <p:cNvSpPr/>
                <p:nvPr/>
              </p:nvSpPr>
              <p:spPr>
                <a:xfrm>
                  <a:off x="2481510" y="4941788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94" y="281"/>
                      </a:moveTo>
                      <a:cubicBezTo>
                        <a:pt x="914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94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9" name="Google Shape;1049;p6"/>
                <p:cNvSpPr/>
                <p:nvPr/>
              </p:nvSpPr>
              <p:spPr>
                <a:xfrm>
                  <a:off x="2539893" y="4917691"/>
                  <a:ext cx="396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0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0" y="4938"/>
                        <a:pt x="914" y="5457"/>
                        <a:pt x="1973" y="4813"/>
                      </a:cubicBezTo>
                      <a:cubicBezTo>
                        <a:pt x="3053" y="4190"/>
                        <a:pt x="3967" y="2632"/>
                        <a:pt x="3967" y="1386"/>
                      </a:cubicBezTo>
                      <a:cubicBezTo>
                        <a:pt x="3946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0" name="Google Shape;1050;p6"/>
                <p:cNvSpPr/>
                <p:nvPr/>
              </p:nvSpPr>
              <p:spPr>
                <a:xfrm>
                  <a:off x="2531564" y="4922489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190"/>
                        <a:pt x="3967" y="2652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1" name="Google Shape;1051;p6"/>
                <p:cNvSpPr/>
                <p:nvPr/>
              </p:nvSpPr>
              <p:spPr>
                <a:xfrm>
                  <a:off x="2523215" y="4927307"/>
                  <a:ext cx="396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0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0" y="4938"/>
                        <a:pt x="914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2" name="Google Shape;1052;p6"/>
                <p:cNvSpPr/>
                <p:nvPr/>
              </p:nvSpPr>
              <p:spPr>
                <a:xfrm>
                  <a:off x="2514907" y="4932121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74"/>
                      </a:cubicBezTo>
                      <a:cubicBezTo>
                        <a:pt x="0" y="4921"/>
                        <a:pt x="872" y="5461"/>
                        <a:pt x="1994" y="4817"/>
                      </a:cubicBezTo>
                      <a:cubicBezTo>
                        <a:pt x="3074" y="4193"/>
                        <a:pt x="3967" y="2636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3" name="Google Shape;1053;p6"/>
                <p:cNvSpPr/>
                <p:nvPr/>
              </p:nvSpPr>
              <p:spPr>
                <a:xfrm>
                  <a:off x="2506558" y="4936923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65"/>
                      </a:moveTo>
                      <a:cubicBezTo>
                        <a:pt x="872" y="909"/>
                        <a:pt x="0" y="2445"/>
                        <a:pt x="0" y="3671"/>
                      </a:cubicBezTo>
                      <a:cubicBezTo>
                        <a:pt x="0" y="4917"/>
                        <a:pt x="872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4" name="Google Shape;1054;p6"/>
                <p:cNvSpPr/>
                <p:nvPr/>
              </p:nvSpPr>
              <p:spPr>
                <a:xfrm>
                  <a:off x="2498229" y="4941745"/>
                  <a:ext cx="3987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10" extrusionOk="0">
                      <a:moveTo>
                        <a:pt x="1952" y="281"/>
                      </a:moveTo>
                      <a:cubicBezTo>
                        <a:pt x="872" y="904"/>
                        <a:pt x="0" y="2441"/>
                        <a:pt x="0" y="3687"/>
                      </a:cubicBezTo>
                      <a:cubicBezTo>
                        <a:pt x="0" y="4933"/>
                        <a:pt x="872" y="5473"/>
                        <a:pt x="1973" y="4850"/>
                      </a:cubicBezTo>
                      <a:cubicBezTo>
                        <a:pt x="3074" y="4207"/>
                        <a:pt x="3988" y="2649"/>
                        <a:pt x="3988" y="1403"/>
                      </a:cubicBezTo>
                      <a:cubicBezTo>
                        <a:pt x="3967" y="136"/>
                        <a:pt x="3053" y="-363"/>
                        <a:pt x="1952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5" name="Google Shape;1055;p6"/>
                <p:cNvSpPr/>
                <p:nvPr/>
              </p:nvSpPr>
              <p:spPr>
                <a:xfrm>
                  <a:off x="2489880" y="4946559"/>
                  <a:ext cx="3966" cy="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9" extrusionOk="0">
                      <a:moveTo>
                        <a:pt x="1973" y="287"/>
                      </a:moveTo>
                      <a:cubicBezTo>
                        <a:pt x="893" y="910"/>
                        <a:pt x="0" y="2447"/>
                        <a:pt x="0" y="3693"/>
                      </a:cubicBezTo>
                      <a:cubicBezTo>
                        <a:pt x="0" y="4939"/>
                        <a:pt x="914" y="5458"/>
                        <a:pt x="1994" y="4835"/>
                      </a:cubicBezTo>
                      <a:cubicBezTo>
                        <a:pt x="3095" y="4191"/>
                        <a:pt x="3967" y="2654"/>
                        <a:pt x="3967" y="1408"/>
                      </a:cubicBezTo>
                      <a:cubicBezTo>
                        <a:pt x="3946" y="162"/>
                        <a:pt x="3074" y="-378"/>
                        <a:pt x="1973" y="28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6"/>
                <p:cNvSpPr/>
                <p:nvPr/>
              </p:nvSpPr>
              <p:spPr>
                <a:xfrm>
                  <a:off x="2481531" y="4951365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115" y="4182"/>
                        <a:pt x="3967" y="2645"/>
                        <a:pt x="3967" y="1399"/>
                      </a:cubicBezTo>
                      <a:cubicBezTo>
                        <a:pt x="3967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7" name="Google Shape;1057;p6"/>
                <p:cNvSpPr/>
                <p:nvPr/>
              </p:nvSpPr>
              <p:spPr>
                <a:xfrm>
                  <a:off x="2447802" y="4826950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73" y="4812"/>
                      </a:cubicBezTo>
                      <a:cubicBezTo>
                        <a:pt x="3053" y="4190"/>
                        <a:pt x="3946" y="2632"/>
                        <a:pt x="3946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8" name="Google Shape;1058;p6"/>
                <p:cNvSpPr/>
                <p:nvPr/>
              </p:nvSpPr>
              <p:spPr>
                <a:xfrm>
                  <a:off x="2439473" y="4831776"/>
                  <a:ext cx="3925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89" extrusionOk="0">
                      <a:moveTo>
                        <a:pt x="1952" y="277"/>
                      </a:moveTo>
                      <a:cubicBezTo>
                        <a:pt x="872" y="900"/>
                        <a:pt x="0" y="2437"/>
                        <a:pt x="0" y="3683"/>
                      </a:cubicBezTo>
                      <a:cubicBezTo>
                        <a:pt x="0" y="4929"/>
                        <a:pt x="872" y="5448"/>
                        <a:pt x="1952" y="4825"/>
                      </a:cubicBezTo>
                      <a:cubicBezTo>
                        <a:pt x="3074" y="4182"/>
                        <a:pt x="3946" y="2645"/>
                        <a:pt x="3925" y="1419"/>
                      </a:cubicBezTo>
                      <a:cubicBezTo>
                        <a:pt x="3925" y="152"/>
                        <a:pt x="3074" y="-367"/>
                        <a:pt x="1952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9" name="Google Shape;1059;p6"/>
                <p:cNvSpPr/>
                <p:nvPr/>
              </p:nvSpPr>
              <p:spPr>
                <a:xfrm>
                  <a:off x="2431124" y="4836594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893" y="5449"/>
                        <a:pt x="1973" y="4826"/>
                      </a:cubicBezTo>
                      <a:cubicBezTo>
                        <a:pt x="3095" y="4182"/>
                        <a:pt x="3967" y="2645"/>
                        <a:pt x="3946" y="1399"/>
                      </a:cubicBezTo>
                      <a:cubicBezTo>
                        <a:pt x="3946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0" name="Google Shape;1060;p6"/>
                <p:cNvSpPr/>
                <p:nvPr/>
              </p:nvSpPr>
              <p:spPr>
                <a:xfrm>
                  <a:off x="2422775" y="4841392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77"/>
                      </a:moveTo>
                      <a:cubicBezTo>
                        <a:pt x="893" y="901"/>
                        <a:pt x="0" y="2458"/>
                        <a:pt x="0" y="3684"/>
                      </a:cubicBezTo>
                      <a:cubicBezTo>
                        <a:pt x="0" y="4930"/>
                        <a:pt x="893" y="5449"/>
                        <a:pt x="1973" y="4826"/>
                      </a:cubicBezTo>
                      <a:cubicBezTo>
                        <a:pt x="3095" y="4182"/>
                        <a:pt x="3946" y="2645"/>
                        <a:pt x="3946" y="1399"/>
                      </a:cubicBezTo>
                      <a:cubicBezTo>
                        <a:pt x="3967" y="153"/>
                        <a:pt x="311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1" name="Google Shape;1061;p6"/>
                <p:cNvSpPr/>
                <p:nvPr/>
              </p:nvSpPr>
              <p:spPr>
                <a:xfrm>
                  <a:off x="2472829" y="4822097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46" y="153"/>
                        <a:pt x="3074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2" name="Google Shape;1062;p6"/>
                <p:cNvSpPr/>
                <p:nvPr/>
              </p:nvSpPr>
              <p:spPr>
                <a:xfrm>
                  <a:off x="2464500" y="4826908"/>
                  <a:ext cx="394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77" extrusionOk="0">
                      <a:moveTo>
                        <a:pt x="1973" y="265"/>
                      </a:moveTo>
                      <a:cubicBezTo>
                        <a:pt x="872" y="888"/>
                        <a:pt x="0" y="2445"/>
                        <a:pt x="0" y="3671"/>
                      </a:cubicBezTo>
                      <a:cubicBezTo>
                        <a:pt x="0" y="4917"/>
                        <a:pt x="914" y="5436"/>
                        <a:pt x="1973" y="4813"/>
                      </a:cubicBezTo>
                      <a:cubicBezTo>
                        <a:pt x="3074" y="4190"/>
                        <a:pt x="3967" y="2632"/>
                        <a:pt x="3946" y="1386"/>
                      </a:cubicBezTo>
                      <a:cubicBezTo>
                        <a:pt x="3946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3" name="Google Shape;1063;p6"/>
                <p:cNvSpPr/>
                <p:nvPr/>
              </p:nvSpPr>
              <p:spPr>
                <a:xfrm>
                  <a:off x="2456171" y="4831723"/>
                  <a:ext cx="394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0" extrusionOk="0">
                      <a:moveTo>
                        <a:pt x="1973" y="268"/>
                      </a:moveTo>
                      <a:cubicBezTo>
                        <a:pt x="893" y="891"/>
                        <a:pt x="-20" y="2449"/>
                        <a:pt x="0" y="3695"/>
                      </a:cubicBezTo>
                      <a:cubicBezTo>
                        <a:pt x="0" y="4941"/>
                        <a:pt x="893" y="5460"/>
                        <a:pt x="1973" y="4837"/>
                      </a:cubicBezTo>
                      <a:cubicBezTo>
                        <a:pt x="3053" y="4214"/>
                        <a:pt x="3967" y="2656"/>
                        <a:pt x="3947" y="1410"/>
                      </a:cubicBezTo>
                      <a:cubicBezTo>
                        <a:pt x="394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6"/>
                <p:cNvSpPr/>
                <p:nvPr/>
              </p:nvSpPr>
              <p:spPr>
                <a:xfrm>
                  <a:off x="2447843" y="4836520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75"/>
                      </a:cubicBezTo>
                      <a:cubicBezTo>
                        <a:pt x="0" y="4921"/>
                        <a:pt x="872" y="544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6"/>
                <p:cNvSpPr/>
                <p:nvPr/>
              </p:nvSpPr>
              <p:spPr>
                <a:xfrm>
                  <a:off x="2439514" y="4841350"/>
                  <a:ext cx="3925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89" extrusionOk="0">
                      <a:moveTo>
                        <a:pt x="1932" y="277"/>
                      </a:moveTo>
                      <a:cubicBezTo>
                        <a:pt x="852" y="900"/>
                        <a:pt x="-20" y="2437"/>
                        <a:pt x="0" y="3683"/>
                      </a:cubicBezTo>
                      <a:cubicBezTo>
                        <a:pt x="0" y="4930"/>
                        <a:pt x="873" y="5449"/>
                        <a:pt x="1953" y="4826"/>
                      </a:cubicBezTo>
                      <a:cubicBezTo>
                        <a:pt x="3074" y="4182"/>
                        <a:pt x="3926" y="2645"/>
                        <a:pt x="3926" y="1399"/>
                      </a:cubicBezTo>
                      <a:cubicBezTo>
                        <a:pt x="3926" y="153"/>
                        <a:pt x="3053" y="-366"/>
                        <a:pt x="1932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6"/>
                <p:cNvSpPr/>
                <p:nvPr/>
              </p:nvSpPr>
              <p:spPr>
                <a:xfrm>
                  <a:off x="2431145" y="4846159"/>
                  <a:ext cx="3946" cy="5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2" extrusionOk="0">
                      <a:moveTo>
                        <a:pt x="1973" y="287"/>
                      </a:moveTo>
                      <a:cubicBezTo>
                        <a:pt x="893" y="910"/>
                        <a:pt x="0" y="2468"/>
                        <a:pt x="0" y="3693"/>
                      </a:cubicBezTo>
                      <a:cubicBezTo>
                        <a:pt x="0" y="4939"/>
                        <a:pt x="914" y="5459"/>
                        <a:pt x="1973" y="4815"/>
                      </a:cubicBezTo>
                      <a:cubicBezTo>
                        <a:pt x="3095" y="4171"/>
                        <a:pt x="3967" y="2634"/>
                        <a:pt x="3946" y="1388"/>
                      </a:cubicBezTo>
                      <a:cubicBezTo>
                        <a:pt x="3967" y="162"/>
                        <a:pt x="3095" y="-378"/>
                        <a:pt x="1973" y="28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6"/>
                <p:cNvSpPr/>
                <p:nvPr/>
              </p:nvSpPr>
              <p:spPr>
                <a:xfrm>
                  <a:off x="2422816" y="4850967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29"/>
                        <a:pt x="893" y="5448"/>
                        <a:pt x="1973" y="4825"/>
                      </a:cubicBezTo>
                      <a:cubicBezTo>
                        <a:pt x="3095" y="4181"/>
                        <a:pt x="3967" y="2644"/>
                        <a:pt x="3967" y="1419"/>
                      </a:cubicBezTo>
                      <a:cubicBezTo>
                        <a:pt x="3946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6"/>
                <p:cNvSpPr/>
                <p:nvPr/>
              </p:nvSpPr>
              <p:spPr>
                <a:xfrm>
                  <a:off x="2406159" y="4860596"/>
                  <a:ext cx="394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77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17"/>
                        <a:pt x="914" y="5436"/>
                        <a:pt x="1973" y="4813"/>
                      </a:cubicBezTo>
                      <a:cubicBezTo>
                        <a:pt x="3053" y="4190"/>
                        <a:pt x="3946" y="2632"/>
                        <a:pt x="3946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6"/>
                <p:cNvSpPr/>
                <p:nvPr/>
              </p:nvSpPr>
              <p:spPr>
                <a:xfrm>
                  <a:off x="2472849" y="4831665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3"/>
                      </a:moveTo>
                      <a:cubicBezTo>
                        <a:pt x="893" y="887"/>
                        <a:pt x="0" y="2444"/>
                        <a:pt x="0" y="3690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67" y="160"/>
                        <a:pt x="3074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6"/>
                <p:cNvSpPr/>
                <p:nvPr/>
              </p:nvSpPr>
              <p:spPr>
                <a:xfrm>
                  <a:off x="2464521" y="4836479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6"/>
                <p:cNvSpPr/>
                <p:nvPr/>
              </p:nvSpPr>
              <p:spPr>
                <a:xfrm>
                  <a:off x="2456192" y="4841281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73" y="4833"/>
                      </a:cubicBezTo>
                      <a:cubicBezTo>
                        <a:pt x="3053" y="4210"/>
                        <a:pt x="3967" y="2652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6"/>
                <p:cNvSpPr/>
                <p:nvPr/>
              </p:nvSpPr>
              <p:spPr>
                <a:xfrm>
                  <a:off x="2447864" y="4846099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64"/>
                      </a:moveTo>
                      <a:cubicBezTo>
                        <a:pt x="852" y="908"/>
                        <a:pt x="-20" y="2445"/>
                        <a:pt x="0" y="3691"/>
                      </a:cubicBezTo>
                      <a:cubicBezTo>
                        <a:pt x="0" y="4937"/>
                        <a:pt x="873" y="5477"/>
                        <a:pt x="1973" y="4833"/>
                      </a:cubicBezTo>
                      <a:cubicBezTo>
                        <a:pt x="3053" y="4210"/>
                        <a:pt x="3967" y="2653"/>
                        <a:pt x="394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6"/>
                <p:cNvSpPr/>
                <p:nvPr/>
              </p:nvSpPr>
              <p:spPr>
                <a:xfrm>
                  <a:off x="2439535" y="4850908"/>
                  <a:ext cx="3925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86" extrusionOk="0">
                      <a:moveTo>
                        <a:pt x="1932" y="274"/>
                      </a:moveTo>
                      <a:cubicBezTo>
                        <a:pt x="852" y="897"/>
                        <a:pt x="0" y="2434"/>
                        <a:pt x="0" y="3680"/>
                      </a:cubicBezTo>
                      <a:cubicBezTo>
                        <a:pt x="0" y="4926"/>
                        <a:pt x="872" y="5445"/>
                        <a:pt x="1952" y="4822"/>
                      </a:cubicBezTo>
                      <a:cubicBezTo>
                        <a:pt x="3074" y="4178"/>
                        <a:pt x="3925" y="2641"/>
                        <a:pt x="3925" y="1395"/>
                      </a:cubicBezTo>
                      <a:cubicBezTo>
                        <a:pt x="3925" y="170"/>
                        <a:pt x="3053" y="-370"/>
                        <a:pt x="1932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6"/>
                <p:cNvSpPr/>
                <p:nvPr/>
              </p:nvSpPr>
              <p:spPr>
                <a:xfrm>
                  <a:off x="2431165" y="4855728"/>
                  <a:ext cx="3966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5" extrusionOk="0">
                      <a:moveTo>
                        <a:pt x="1973" y="273"/>
                      </a:moveTo>
                      <a:cubicBezTo>
                        <a:pt x="893" y="896"/>
                        <a:pt x="0" y="2453"/>
                        <a:pt x="0" y="3700"/>
                      </a:cubicBezTo>
                      <a:cubicBezTo>
                        <a:pt x="0" y="4946"/>
                        <a:pt x="893" y="5465"/>
                        <a:pt x="1994" y="4842"/>
                      </a:cubicBezTo>
                      <a:cubicBezTo>
                        <a:pt x="3115" y="4198"/>
                        <a:pt x="3967" y="2661"/>
                        <a:pt x="3967" y="143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6"/>
                <p:cNvSpPr/>
                <p:nvPr/>
              </p:nvSpPr>
              <p:spPr>
                <a:xfrm>
                  <a:off x="2422837" y="4860542"/>
                  <a:ext cx="394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914" y="5469"/>
                        <a:pt x="1973" y="4846"/>
                      </a:cubicBezTo>
                      <a:cubicBezTo>
                        <a:pt x="3095" y="4202"/>
                        <a:pt x="3967" y="2665"/>
                        <a:pt x="3946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6"/>
                <p:cNvSpPr/>
                <p:nvPr/>
              </p:nvSpPr>
              <p:spPr>
                <a:xfrm>
                  <a:off x="2414508" y="4865352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73" y="4833"/>
                      </a:cubicBezTo>
                      <a:cubicBezTo>
                        <a:pt x="3095" y="4190"/>
                        <a:pt x="3967" y="2653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6"/>
                <p:cNvSpPr/>
                <p:nvPr/>
              </p:nvSpPr>
              <p:spPr>
                <a:xfrm>
                  <a:off x="2406180" y="4870159"/>
                  <a:ext cx="394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9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49"/>
                        <a:pt x="893" y="5469"/>
                        <a:pt x="1973" y="4846"/>
                      </a:cubicBezTo>
                      <a:cubicBezTo>
                        <a:pt x="3053" y="4222"/>
                        <a:pt x="3946" y="2665"/>
                        <a:pt x="3946" y="1439"/>
                      </a:cubicBezTo>
                      <a:cubicBezTo>
                        <a:pt x="3967" y="152"/>
                        <a:pt x="3053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6"/>
                <p:cNvSpPr/>
                <p:nvPr/>
              </p:nvSpPr>
              <p:spPr>
                <a:xfrm>
                  <a:off x="2397851" y="4874969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73" y="4833"/>
                      </a:cubicBezTo>
                      <a:cubicBezTo>
                        <a:pt x="3053" y="4210"/>
                        <a:pt x="3946" y="2652"/>
                        <a:pt x="3946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6"/>
                <p:cNvSpPr/>
                <p:nvPr/>
              </p:nvSpPr>
              <p:spPr>
                <a:xfrm>
                  <a:off x="2389523" y="4879787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6"/>
                <p:cNvSpPr/>
                <p:nvPr/>
              </p:nvSpPr>
              <p:spPr>
                <a:xfrm>
                  <a:off x="2472891" y="4841239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893" y="5436"/>
                        <a:pt x="1994" y="4812"/>
                      </a:cubicBezTo>
                      <a:cubicBezTo>
                        <a:pt x="3074" y="4189"/>
                        <a:pt x="3967" y="2673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6"/>
                <p:cNvSpPr/>
                <p:nvPr/>
              </p:nvSpPr>
              <p:spPr>
                <a:xfrm>
                  <a:off x="2464562" y="4846054"/>
                  <a:ext cx="3966" cy="5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2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914" y="5439"/>
                        <a:pt x="1994" y="4816"/>
                      </a:cubicBezTo>
                      <a:cubicBezTo>
                        <a:pt x="3074" y="4193"/>
                        <a:pt x="3967" y="2677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6"/>
                <p:cNvSpPr/>
                <p:nvPr/>
              </p:nvSpPr>
              <p:spPr>
                <a:xfrm>
                  <a:off x="2456213" y="4850855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893" y="5456"/>
                        <a:pt x="1994" y="4812"/>
                      </a:cubicBezTo>
                      <a:cubicBezTo>
                        <a:pt x="3074" y="4189"/>
                        <a:pt x="3967" y="2673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6"/>
                <p:cNvSpPr/>
                <p:nvPr/>
              </p:nvSpPr>
              <p:spPr>
                <a:xfrm>
                  <a:off x="2447885" y="4855670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0" y="4982"/>
                        <a:pt x="872" y="5460"/>
                        <a:pt x="1973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6"/>
                <p:cNvSpPr/>
                <p:nvPr/>
              </p:nvSpPr>
              <p:spPr>
                <a:xfrm>
                  <a:off x="2439577" y="4860484"/>
                  <a:ext cx="3925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100" extrusionOk="0">
                      <a:moveTo>
                        <a:pt x="1932" y="273"/>
                      </a:moveTo>
                      <a:cubicBezTo>
                        <a:pt x="852" y="896"/>
                        <a:pt x="-20" y="2433"/>
                        <a:pt x="0" y="3679"/>
                      </a:cubicBezTo>
                      <a:cubicBezTo>
                        <a:pt x="0" y="4966"/>
                        <a:pt x="873" y="5444"/>
                        <a:pt x="1953" y="4842"/>
                      </a:cubicBezTo>
                      <a:cubicBezTo>
                        <a:pt x="3074" y="4198"/>
                        <a:pt x="3926" y="2703"/>
                        <a:pt x="3926" y="1436"/>
                      </a:cubicBezTo>
                      <a:cubicBezTo>
                        <a:pt x="3905" y="169"/>
                        <a:pt x="3033" y="-371"/>
                        <a:pt x="1932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6"/>
                <p:cNvSpPr/>
                <p:nvPr/>
              </p:nvSpPr>
              <p:spPr>
                <a:xfrm>
                  <a:off x="2431207" y="4865297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38"/>
                        <a:pt x="0" y="3684"/>
                      </a:cubicBezTo>
                      <a:cubicBezTo>
                        <a:pt x="0" y="4971"/>
                        <a:pt x="893" y="5449"/>
                        <a:pt x="1994" y="4826"/>
                      </a:cubicBezTo>
                      <a:cubicBezTo>
                        <a:pt x="3115" y="4182"/>
                        <a:pt x="3967" y="2687"/>
                        <a:pt x="3967" y="1399"/>
                      </a:cubicBezTo>
                      <a:cubicBezTo>
                        <a:pt x="3946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6"/>
                <p:cNvSpPr/>
                <p:nvPr/>
              </p:nvSpPr>
              <p:spPr>
                <a:xfrm>
                  <a:off x="2422878" y="4870099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679"/>
                      </a:cubicBezTo>
                      <a:cubicBezTo>
                        <a:pt x="0" y="4967"/>
                        <a:pt x="893" y="5445"/>
                        <a:pt x="1994" y="4822"/>
                      </a:cubicBezTo>
                      <a:cubicBezTo>
                        <a:pt x="3115" y="4178"/>
                        <a:pt x="3967" y="2682"/>
                        <a:pt x="3967" y="1415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6"/>
                <p:cNvSpPr/>
                <p:nvPr/>
              </p:nvSpPr>
              <p:spPr>
                <a:xfrm>
                  <a:off x="2414550" y="4874918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94" y="4842"/>
                      </a:cubicBezTo>
                      <a:cubicBezTo>
                        <a:pt x="3115" y="4199"/>
                        <a:pt x="3988" y="2703"/>
                        <a:pt x="3967" y="1415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6"/>
                <p:cNvSpPr/>
                <p:nvPr/>
              </p:nvSpPr>
              <p:spPr>
                <a:xfrm>
                  <a:off x="2406201" y="4879725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73" y="4833"/>
                      </a:cubicBezTo>
                      <a:cubicBezTo>
                        <a:pt x="3053" y="4210"/>
                        <a:pt x="3967" y="2694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6"/>
                <p:cNvSpPr/>
                <p:nvPr/>
              </p:nvSpPr>
              <p:spPr>
                <a:xfrm>
                  <a:off x="2397872" y="4884543"/>
                  <a:ext cx="3946" cy="5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5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0" y="4958"/>
                        <a:pt x="914" y="5436"/>
                        <a:pt x="1973" y="4813"/>
                      </a:cubicBezTo>
                      <a:cubicBezTo>
                        <a:pt x="3053" y="4190"/>
                        <a:pt x="3946" y="2674"/>
                        <a:pt x="3946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6"/>
                <p:cNvSpPr/>
                <p:nvPr/>
              </p:nvSpPr>
              <p:spPr>
                <a:xfrm>
                  <a:off x="2389544" y="4889362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3"/>
                      </a:moveTo>
                      <a:cubicBezTo>
                        <a:pt x="852" y="907"/>
                        <a:pt x="0" y="2444"/>
                        <a:pt x="0" y="3690"/>
                      </a:cubicBezTo>
                      <a:cubicBezTo>
                        <a:pt x="0" y="4978"/>
                        <a:pt x="872" y="5456"/>
                        <a:pt x="1973" y="4833"/>
                      </a:cubicBezTo>
                      <a:cubicBezTo>
                        <a:pt x="3053" y="4210"/>
                        <a:pt x="3946" y="2694"/>
                        <a:pt x="3946" y="1427"/>
                      </a:cubicBezTo>
                      <a:cubicBezTo>
                        <a:pt x="3967" y="160"/>
                        <a:pt x="3053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6"/>
                <p:cNvSpPr/>
                <p:nvPr/>
              </p:nvSpPr>
              <p:spPr>
                <a:xfrm>
                  <a:off x="2381215" y="4894168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55"/>
                      </a:moveTo>
                      <a:cubicBezTo>
                        <a:pt x="852" y="899"/>
                        <a:pt x="0" y="2436"/>
                        <a:pt x="0" y="3682"/>
                      </a:cubicBezTo>
                      <a:cubicBezTo>
                        <a:pt x="0" y="4970"/>
                        <a:pt x="872" y="5448"/>
                        <a:pt x="1994" y="4804"/>
                      </a:cubicBezTo>
                      <a:cubicBezTo>
                        <a:pt x="3074" y="4181"/>
                        <a:pt x="3967" y="2665"/>
                        <a:pt x="3967" y="1377"/>
                      </a:cubicBezTo>
                      <a:cubicBezTo>
                        <a:pt x="3967" y="152"/>
                        <a:pt x="3053" y="-347"/>
                        <a:pt x="1973" y="25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2" name="Google Shape;1092;p6"/>
                <p:cNvSpPr/>
                <p:nvPr/>
              </p:nvSpPr>
              <p:spPr>
                <a:xfrm>
                  <a:off x="2472891" y="4850810"/>
                  <a:ext cx="3967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1" extrusionOk="0">
                      <a:moveTo>
                        <a:pt x="1994" y="268"/>
                      </a:moveTo>
                      <a:cubicBezTo>
                        <a:pt x="914" y="891"/>
                        <a:pt x="0" y="2448"/>
                        <a:pt x="0" y="3695"/>
                      </a:cubicBezTo>
                      <a:cubicBezTo>
                        <a:pt x="0" y="4982"/>
                        <a:pt x="914" y="5460"/>
                        <a:pt x="1994" y="4816"/>
                      </a:cubicBezTo>
                      <a:cubicBezTo>
                        <a:pt x="3074" y="4193"/>
                        <a:pt x="3967" y="2677"/>
                        <a:pt x="3967" y="1410"/>
                      </a:cubicBezTo>
                      <a:cubicBezTo>
                        <a:pt x="3988" y="143"/>
                        <a:pt x="3074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6"/>
                <p:cNvSpPr/>
                <p:nvPr/>
              </p:nvSpPr>
              <p:spPr>
                <a:xfrm>
                  <a:off x="2464583" y="4855620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91"/>
                        <a:pt x="893" y="5469"/>
                        <a:pt x="1994" y="4846"/>
                      </a:cubicBezTo>
                      <a:cubicBezTo>
                        <a:pt x="3074" y="4222"/>
                        <a:pt x="3967" y="2706"/>
                        <a:pt x="3967" y="1439"/>
                      </a:cubicBezTo>
                      <a:cubicBezTo>
                        <a:pt x="3967" y="152"/>
                        <a:pt x="3053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6"/>
                <p:cNvSpPr/>
                <p:nvPr/>
              </p:nvSpPr>
              <p:spPr>
                <a:xfrm>
                  <a:off x="2456255" y="4860430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6"/>
                <p:cNvSpPr/>
                <p:nvPr/>
              </p:nvSpPr>
              <p:spPr>
                <a:xfrm>
                  <a:off x="2447926" y="486524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74"/>
                      </a:cubicBezTo>
                      <a:cubicBezTo>
                        <a:pt x="0" y="4962"/>
                        <a:pt x="872" y="5460"/>
                        <a:pt x="1994" y="4817"/>
                      </a:cubicBezTo>
                      <a:cubicBezTo>
                        <a:pt x="3074" y="4194"/>
                        <a:pt x="3967" y="2677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6"/>
                <p:cNvSpPr/>
                <p:nvPr/>
              </p:nvSpPr>
              <p:spPr>
                <a:xfrm>
                  <a:off x="2439577" y="4870054"/>
                  <a:ext cx="3925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97" extrusionOk="0">
                      <a:moveTo>
                        <a:pt x="1952" y="277"/>
                      </a:moveTo>
                      <a:cubicBezTo>
                        <a:pt x="872" y="900"/>
                        <a:pt x="0" y="2437"/>
                        <a:pt x="0" y="3683"/>
                      </a:cubicBezTo>
                      <a:cubicBezTo>
                        <a:pt x="0" y="4971"/>
                        <a:pt x="872" y="5449"/>
                        <a:pt x="1952" y="4826"/>
                      </a:cubicBezTo>
                      <a:cubicBezTo>
                        <a:pt x="3074" y="4182"/>
                        <a:pt x="3925" y="2687"/>
                        <a:pt x="3925" y="1399"/>
                      </a:cubicBezTo>
                      <a:cubicBezTo>
                        <a:pt x="3946" y="153"/>
                        <a:pt x="3074" y="-367"/>
                        <a:pt x="1952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6"/>
                <p:cNvSpPr/>
                <p:nvPr/>
              </p:nvSpPr>
              <p:spPr>
                <a:xfrm>
                  <a:off x="2431228" y="4874873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893" y="5469"/>
                        <a:pt x="1973" y="4846"/>
                      </a:cubicBezTo>
                      <a:cubicBezTo>
                        <a:pt x="3095" y="4202"/>
                        <a:pt x="3946" y="2707"/>
                        <a:pt x="3946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6"/>
                <p:cNvSpPr/>
                <p:nvPr/>
              </p:nvSpPr>
              <p:spPr>
                <a:xfrm>
                  <a:off x="2422899" y="4879683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94" y="4833"/>
                      </a:cubicBezTo>
                      <a:cubicBezTo>
                        <a:pt x="3115" y="4189"/>
                        <a:pt x="3967" y="2694"/>
                        <a:pt x="3967" y="1406"/>
                      </a:cubicBezTo>
                      <a:cubicBezTo>
                        <a:pt x="3946" y="160"/>
                        <a:pt x="3095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6"/>
                <p:cNvSpPr/>
                <p:nvPr/>
              </p:nvSpPr>
              <p:spPr>
                <a:xfrm>
                  <a:off x="2414571" y="4884502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12"/>
                      </a:cubicBezTo>
                      <a:cubicBezTo>
                        <a:pt x="3115" y="4169"/>
                        <a:pt x="3967" y="2673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6"/>
                <p:cNvSpPr/>
                <p:nvPr/>
              </p:nvSpPr>
              <p:spPr>
                <a:xfrm>
                  <a:off x="2406242" y="4889316"/>
                  <a:ext cx="3967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914" y="5460"/>
                        <a:pt x="1994" y="4837"/>
                      </a:cubicBezTo>
                      <a:cubicBezTo>
                        <a:pt x="3074" y="4214"/>
                        <a:pt x="3988" y="2698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6"/>
                <p:cNvSpPr/>
                <p:nvPr/>
              </p:nvSpPr>
              <p:spPr>
                <a:xfrm>
                  <a:off x="2397914" y="4894118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73" y="4833"/>
                      </a:cubicBezTo>
                      <a:cubicBezTo>
                        <a:pt x="3053" y="4210"/>
                        <a:pt x="3946" y="2694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2" name="Google Shape;1102;p6"/>
                <p:cNvSpPr/>
                <p:nvPr/>
              </p:nvSpPr>
              <p:spPr>
                <a:xfrm>
                  <a:off x="2389564" y="4898933"/>
                  <a:ext cx="394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8" extrusionOk="0">
                      <a:moveTo>
                        <a:pt x="1973" y="268"/>
                      </a:moveTo>
                      <a:cubicBezTo>
                        <a:pt x="872" y="912"/>
                        <a:pt x="0" y="2449"/>
                        <a:pt x="0" y="3695"/>
                      </a:cubicBezTo>
                      <a:cubicBezTo>
                        <a:pt x="0" y="4982"/>
                        <a:pt x="872" y="5460"/>
                        <a:pt x="1973" y="4837"/>
                      </a:cubicBezTo>
                      <a:cubicBezTo>
                        <a:pt x="3053" y="4214"/>
                        <a:pt x="3946" y="2698"/>
                        <a:pt x="3946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6"/>
                <p:cNvSpPr/>
                <p:nvPr/>
              </p:nvSpPr>
              <p:spPr>
                <a:xfrm>
                  <a:off x="2381257" y="4903734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6"/>
                <p:cNvSpPr/>
                <p:nvPr/>
              </p:nvSpPr>
              <p:spPr>
                <a:xfrm>
                  <a:off x="2472953" y="4860419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75"/>
                      </a:moveTo>
                      <a:cubicBezTo>
                        <a:pt x="893" y="898"/>
                        <a:pt x="0" y="2414"/>
                        <a:pt x="0" y="3702"/>
                      </a:cubicBezTo>
                      <a:cubicBezTo>
                        <a:pt x="0" y="4949"/>
                        <a:pt x="914" y="5468"/>
                        <a:pt x="1994" y="4845"/>
                      </a:cubicBezTo>
                      <a:cubicBezTo>
                        <a:pt x="3074" y="4221"/>
                        <a:pt x="3967" y="2664"/>
                        <a:pt x="3967" y="1418"/>
                      </a:cubicBezTo>
                      <a:cubicBezTo>
                        <a:pt x="3946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6"/>
                <p:cNvSpPr/>
                <p:nvPr/>
              </p:nvSpPr>
              <p:spPr>
                <a:xfrm>
                  <a:off x="2464604" y="4865220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1"/>
                      </a:moveTo>
                      <a:cubicBezTo>
                        <a:pt x="893" y="895"/>
                        <a:pt x="-20" y="2411"/>
                        <a:pt x="0" y="3698"/>
                      </a:cubicBezTo>
                      <a:cubicBezTo>
                        <a:pt x="0" y="4945"/>
                        <a:pt x="893" y="5464"/>
                        <a:pt x="1973" y="4841"/>
                      </a:cubicBezTo>
                      <a:cubicBezTo>
                        <a:pt x="3053" y="4218"/>
                        <a:pt x="3947" y="2660"/>
                        <a:pt x="3947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6"/>
                <p:cNvSpPr/>
                <p:nvPr/>
              </p:nvSpPr>
              <p:spPr>
                <a:xfrm>
                  <a:off x="2456275" y="4870038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893" y="544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6"/>
                <p:cNvSpPr/>
                <p:nvPr/>
              </p:nvSpPr>
              <p:spPr>
                <a:xfrm>
                  <a:off x="2447947" y="4874841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7"/>
                      </a:moveTo>
                      <a:cubicBezTo>
                        <a:pt x="852" y="911"/>
                        <a:pt x="0" y="2406"/>
                        <a:pt x="0" y="3694"/>
                      </a:cubicBezTo>
                      <a:cubicBezTo>
                        <a:pt x="0" y="4940"/>
                        <a:pt x="872" y="5459"/>
                        <a:pt x="1994" y="4837"/>
                      </a:cubicBezTo>
                      <a:cubicBezTo>
                        <a:pt x="3074" y="4213"/>
                        <a:pt x="3967" y="2656"/>
                        <a:pt x="3967" y="1430"/>
                      </a:cubicBezTo>
                      <a:cubicBezTo>
                        <a:pt x="3967" y="143"/>
                        <a:pt x="3053" y="-356"/>
                        <a:pt x="1973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6"/>
                <p:cNvSpPr/>
                <p:nvPr/>
              </p:nvSpPr>
              <p:spPr>
                <a:xfrm>
                  <a:off x="2439618" y="4879657"/>
                  <a:ext cx="3925" cy="5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111" extrusionOk="0">
                      <a:moveTo>
                        <a:pt x="1952" y="290"/>
                      </a:moveTo>
                      <a:cubicBezTo>
                        <a:pt x="872" y="913"/>
                        <a:pt x="0" y="2408"/>
                        <a:pt x="0" y="3696"/>
                      </a:cubicBezTo>
                      <a:cubicBezTo>
                        <a:pt x="0" y="4942"/>
                        <a:pt x="872" y="5482"/>
                        <a:pt x="1952" y="4838"/>
                      </a:cubicBezTo>
                      <a:cubicBezTo>
                        <a:pt x="3074" y="4194"/>
                        <a:pt x="3946" y="2657"/>
                        <a:pt x="3925" y="1432"/>
                      </a:cubicBezTo>
                      <a:cubicBezTo>
                        <a:pt x="3925" y="144"/>
                        <a:pt x="3053" y="-375"/>
                        <a:pt x="1952" y="29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6"/>
                <p:cNvSpPr/>
                <p:nvPr/>
              </p:nvSpPr>
              <p:spPr>
                <a:xfrm>
                  <a:off x="2431269" y="4884481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85"/>
                      </a:moveTo>
                      <a:cubicBezTo>
                        <a:pt x="893" y="908"/>
                        <a:pt x="-20" y="2424"/>
                        <a:pt x="0" y="3712"/>
                      </a:cubicBezTo>
                      <a:cubicBezTo>
                        <a:pt x="0" y="4958"/>
                        <a:pt x="893" y="5477"/>
                        <a:pt x="1973" y="4854"/>
                      </a:cubicBezTo>
                      <a:cubicBezTo>
                        <a:pt x="3095" y="4210"/>
                        <a:pt x="3947" y="2673"/>
                        <a:pt x="3947" y="1427"/>
                      </a:cubicBezTo>
                      <a:cubicBezTo>
                        <a:pt x="3947" y="118"/>
                        <a:pt x="3074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6"/>
                <p:cNvSpPr/>
                <p:nvPr/>
              </p:nvSpPr>
              <p:spPr>
                <a:xfrm>
                  <a:off x="2422920" y="4889282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73" y="4830"/>
                      </a:cubicBezTo>
                      <a:cubicBezTo>
                        <a:pt x="3095" y="4186"/>
                        <a:pt x="3946" y="2649"/>
                        <a:pt x="3946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1" name="Google Shape;1111;p6"/>
                <p:cNvSpPr/>
                <p:nvPr/>
              </p:nvSpPr>
              <p:spPr>
                <a:xfrm>
                  <a:off x="2414591" y="4894088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94"/>
                      </a:moveTo>
                      <a:cubicBezTo>
                        <a:pt x="893" y="917"/>
                        <a:pt x="0" y="2433"/>
                        <a:pt x="0" y="3700"/>
                      </a:cubicBezTo>
                      <a:cubicBezTo>
                        <a:pt x="0" y="4946"/>
                        <a:pt x="893" y="5465"/>
                        <a:pt x="1973" y="4842"/>
                      </a:cubicBezTo>
                      <a:cubicBezTo>
                        <a:pt x="3095" y="4198"/>
                        <a:pt x="3946" y="2661"/>
                        <a:pt x="3946" y="1436"/>
                      </a:cubicBezTo>
                      <a:cubicBezTo>
                        <a:pt x="3946" y="128"/>
                        <a:pt x="3095" y="-371"/>
                        <a:pt x="1973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2" name="Google Shape;1112;p6"/>
                <p:cNvSpPr/>
                <p:nvPr/>
              </p:nvSpPr>
              <p:spPr>
                <a:xfrm>
                  <a:off x="2406263" y="4898909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4"/>
                        <a:pt x="0" y="2431"/>
                        <a:pt x="0" y="3698"/>
                      </a:cubicBezTo>
                      <a:cubicBezTo>
                        <a:pt x="0" y="4944"/>
                        <a:pt x="914" y="5463"/>
                        <a:pt x="1994" y="4840"/>
                      </a:cubicBezTo>
                      <a:cubicBezTo>
                        <a:pt x="3074" y="4217"/>
                        <a:pt x="3967" y="2659"/>
                        <a:pt x="3967" y="143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3" name="Google Shape;1113;p6"/>
                <p:cNvSpPr/>
                <p:nvPr/>
              </p:nvSpPr>
              <p:spPr>
                <a:xfrm>
                  <a:off x="2397934" y="4903717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00"/>
                        <a:pt x="0" y="3687"/>
                      </a:cubicBezTo>
                      <a:cubicBezTo>
                        <a:pt x="0" y="4934"/>
                        <a:pt x="893" y="5453"/>
                        <a:pt x="1973" y="4830"/>
                      </a:cubicBezTo>
                      <a:cubicBezTo>
                        <a:pt x="3053" y="4207"/>
                        <a:pt x="3967" y="2649"/>
                        <a:pt x="3967" y="1403"/>
                      </a:cubicBezTo>
                      <a:cubicBezTo>
                        <a:pt x="3967" y="136"/>
                        <a:pt x="3053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4" name="Google Shape;1114;p6"/>
                <p:cNvSpPr/>
                <p:nvPr/>
              </p:nvSpPr>
              <p:spPr>
                <a:xfrm>
                  <a:off x="2389606" y="4908525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1"/>
                      </a:moveTo>
                      <a:cubicBezTo>
                        <a:pt x="872" y="915"/>
                        <a:pt x="0" y="2410"/>
                        <a:pt x="0" y="3698"/>
                      </a:cubicBezTo>
                      <a:cubicBezTo>
                        <a:pt x="0" y="4944"/>
                        <a:pt x="872" y="5463"/>
                        <a:pt x="1973" y="4840"/>
                      </a:cubicBezTo>
                      <a:cubicBezTo>
                        <a:pt x="3053" y="4217"/>
                        <a:pt x="3946" y="2659"/>
                        <a:pt x="3946" y="143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5" name="Google Shape;1115;p6"/>
                <p:cNvSpPr/>
                <p:nvPr/>
              </p:nvSpPr>
              <p:spPr>
                <a:xfrm>
                  <a:off x="2381257" y="4913333"/>
                  <a:ext cx="3947" cy="5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7" h="5123" extrusionOk="0">
                      <a:moveTo>
                        <a:pt x="1973" y="281"/>
                      </a:moveTo>
                      <a:cubicBezTo>
                        <a:pt x="872" y="924"/>
                        <a:pt x="0" y="2420"/>
                        <a:pt x="0" y="3708"/>
                      </a:cubicBezTo>
                      <a:cubicBezTo>
                        <a:pt x="0" y="4954"/>
                        <a:pt x="872" y="5494"/>
                        <a:pt x="1973" y="4850"/>
                      </a:cubicBezTo>
                      <a:cubicBezTo>
                        <a:pt x="3053" y="4227"/>
                        <a:pt x="3946" y="2669"/>
                        <a:pt x="3946" y="1423"/>
                      </a:cubicBezTo>
                      <a:cubicBezTo>
                        <a:pt x="3988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6" name="Google Shape;1116;p6"/>
                <p:cNvSpPr/>
                <p:nvPr/>
              </p:nvSpPr>
              <p:spPr>
                <a:xfrm>
                  <a:off x="2472974" y="4869993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76"/>
                      </a:moveTo>
                      <a:cubicBezTo>
                        <a:pt x="893" y="899"/>
                        <a:pt x="0" y="2415"/>
                        <a:pt x="0" y="3682"/>
                      </a:cubicBezTo>
                      <a:cubicBezTo>
                        <a:pt x="0" y="4928"/>
                        <a:pt x="893" y="5448"/>
                        <a:pt x="1994" y="4824"/>
                      </a:cubicBezTo>
                      <a:cubicBezTo>
                        <a:pt x="3074" y="4201"/>
                        <a:pt x="3967" y="2644"/>
                        <a:pt x="3967" y="1397"/>
                      </a:cubicBezTo>
                      <a:cubicBezTo>
                        <a:pt x="3946" y="110"/>
                        <a:pt x="3053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7" name="Google Shape;1117;p6"/>
                <p:cNvSpPr/>
                <p:nvPr/>
              </p:nvSpPr>
              <p:spPr>
                <a:xfrm>
                  <a:off x="2464645" y="4874802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691"/>
                      </a:cubicBezTo>
                      <a:cubicBezTo>
                        <a:pt x="0" y="4937"/>
                        <a:pt x="914" y="5457"/>
                        <a:pt x="1994" y="4834"/>
                      </a:cubicBezTo>
                      <a:cubicBezTo>
                        <a:pt x="3074" y="4210"/>
                        <a:pt x="3967" y="2653"/>
                        <a:pt x="3967" y="1407"/>
                      </a:cubicBezTo>
                      <a:cubicBezTo>
                        <a:pt x="3946" y="119"/>
                        <a:pt x="3053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p6"/>
                <p:cNvSpPr/>
                <p:nvPr/>
              </p:nvSpPr>
              <p:spPr>
                <a:xfrm>
                  <a:off x="2456317" y="4879613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2"/>
                      </a:moveTo>
                      <a:cubicBezTo>
                        <a:pt x="893" y="895"/>
                        <a:pt x="-20" y="2411"/>
                        <a:pt x="0" y="3699"/>
                      </a:cubicBezTo>
                      <a:cubicBezTo>
                        <a:pt x="0" y="4945"/>
                        <a:pt x="893" y="5464"/>
                        <a:pt x="1973" y="4820"/>
                      </a:cubicBezTo>
                      <a:cubicBezTo>
                        <a:pt x="3053" y="4197"/>
                        <a:pt x="3947" y="2639"/>
                        <a:pt x="3947" y="1414"/>
                      </a:cubicBezTo>
                      <a:cubicBezTo>
                        <a:pt x="394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9" name="Google Shape;1119;p6"/>
                <p:cNvSpPr/>
                <p:nvPr/>
              </p:nvSpPr>
              <p:spPr>
                <a:xfrm>
                  <a:off x="2447968" y="4884422"/>
                  <a:ext cx="3966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2" extrusionOk="0">
                      <a:moveTo>
                        <a:pt x="1973" y="281"/>
                      </a:moveTo>
                      <a:cubicBezTo>
                        <a:pt x="852" y="925"/>
                        <a:pt x="0" y="2420"/>
                        <a:pt x="0" y="3687"/>
                      </a:cubicBezTo>
                      <a:cubicBezTo>
                        <a:pt x="0" y="4933"/>
                        <a:pt x="872" y="5473"/>
                        <a:pt x="1994" y="4830"/>
                      </a:cubicBezTo>
                      <a:cubicBezTo>
                        <a:pt x="3074" y="4207"/>
                        <a:pt x="3967" y="2649"/>
                        <a:pt x="3967" y="1403"/>
                      </a:cubicBezTo>
                      <a:cubicBezTo>
                        <a:pt x="3967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p6"/>
                <p:cNvSpPr/>
                <p:nvPr/>
              </p:nvSpPr>
              <p:spPr>
                <a:xfrm>
                  <a:off x="2439639" y="4889241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52" y="281"/>
                      </a:moveTo>
                      <a:cubicBezTo>
                        <a:pt x="872" y="904"/>
                        <a:pt x="0" y="2400"/>
                        <a:pt x="0" y="3687"/>
                      </a:cubicBezTo>
                      <a:cubicBezTo>
                        <a:pt x="0" y="4934"/>
                        <a:pt x="872" y="5453"/>
                        <a:pt x="1973" y="4830"/>
                      </a:cubicBezTo>
                      <a:cubicBezTo>
                        <a:pt x="3095" y="4186"/>
                        <a:pt x="3946" y="2649"/>
                        <a:pt x="3946" y="1403"/>
                      </a:cubicBezTo>
                      <a:cubicBezTo>
                        <a:pt x="3925" y="136"/>
                        <a:pt x="3074" y="-363"/>
                        <a:pt x="1952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1" name="Google Shape;1121;p6"/>
                <p:cNvSpPr/>
                <p:nvPr/>
              </p:nvSpPr>
              <p:spPr>
                <a:xfrm>
                  <a:off x="2431290" y="4894046"/>
                  <a:ext cx="396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6" extrusionOk="0">
                      <a:moveTo>
                        <a:pt x="1973" y="294"/>
                      </a:moveTo>
                      <a:cubicBezTo>
                        <a:pt x="893" y="917"/>
                        <a:pt x="0" y="2433"/>
                        <a:pt x="0" y="3700"/>
                      </a:cubicBezTo>
                      <a:cubicBezTo>
                        <a:pt x="0" y="4946"/>
                        <a:pt x="914" y="5466"/>
                        <a:pt x="1994" y="4843"/>
                      </a:cubicBezTo>
                      <a:cubicBezTo>
                        <a:pt x="3115" y="4199"/>
                        <a:pt x="3988" y="2662"/>
                        <a:pt x="3967" y="1416"/>
                      </a:cubicBezTo>
                      <a:cubicBezTo>
                        <a:pt x="3946" y="128"/>
                        <a:pt x="3095" y="-370"/>
                        <a:pt x="1973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2" name="Google Shape;1122;p6"/>
                <p:cNvSpPr/>
                <p:nvPr/>
              </p:nvSpPr>
              <p:spPr>
                <a:xfrm>
                  <a:off x="2422961" y="4898857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893" y="5452"/>
                        <a:pt x="1973" y="4829"/>
                      </a:cubicBezTo>
                      <a:cubicBezTo>
                        <a:pt x="3095" y="4185"/>
                        <a:pt x="3946" y="2648"/>
                        <a:pt x="3946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3" name="Google Shape;1123;p6"/>
                <p:cNvSpPr/>
                <p:nvPr/>
              </p:nvSpPr>
              <p:spPr>
                <a:xfrm>
                  <a:off x="2414612" y="4903663"/>
                  <a:ext cx="3946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26" extrusionOk="0">
                      <a:moveTo>
                        <a:pt x="1973" y="293"/>
                      </a:moveTo>
                      <a:cubicBezTo>
                        <a:pt x="893" y="916"/>
                        <a:pt x="0" y="2432"/>
                        <a:pt x="0" y="3720"/>
                      </a:cubicBezTo>
                      <a:cubicBezTo>
                        <a:pt x="0" y="4966"/>
                        <a:pt x="893" y="5485"/>
                        <a:pt x="1973" y="4862"/>
                      </a:cubicBezTo>
                      <a:cubicBezTo>
                        <a:pt x="3095" y="4218"/>
                        <a:pt x="3946" y="2682"/>
                        <a:pt x="3946" y="1456"/>
                      </a:cubicBezTo>
                      <a:cubicBezTo>
                        <a:pt x="3967" y="127"/>
                        <a:pt x="3095" y="-371"/>
                        <a:pt x="1973" y="29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p6"/>
                <p:cNvSpPr/>
                <p:nvPr/>
              </p:nvSpPr>
              <p:spPr>
                <a:xfrm>
                  <a:off x="2406284" y="4908482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893" y="5444"/>
                        <a:pt x="1973" y="4820"/>
                      </a:cubicBezTo>
                      <a:cubicBezTo>
                        <a:pt x="3053" y="4177"/>
                        <a:pt x="3946" y="2640"/>
                        <a:pt x="3946" y="1393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5" name="Google Shape;1125;p6"/>
                <p:cNvSpPr/>
                <p:nvPr/>
              </p:nvSpPr>
              <p:spPr>
                <a:xfrm>
                  <a:off x="2397955" y="4913288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67" y="118"/>
                        <a:pt x="3074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6" name="Google Shape;1126;p6"/>
                <p:cNvSpPr/>
                <p:nvPr/>
              </p:nvSpPr>
              <p:spPr>
                <a:xfrm>
                  <a:off x="2389627" y="491809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2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84"/>
                        <a:pt x="1973" y="4841"/>
                      </a:cubicBezTo>
                      <a:cubicBezTo>
                        <a:pt x="3053" y="4218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7" name="Google Shape;1127;p6"/>
                <p:cNvSpPr/>
                <p:nvPr/>
              </p:nvSpPr>
              <p:spPr>
                <a:xfrm>
                  <a:off x="2381298" y="4922917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2"/>
                      </a:moveTo>
                      <a:cubicBezTo>
                        <a:pt x="872" y="916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73" y="4820"/>
                      </a:cubicBezTo>
                      <a:cubicBezTo>
                        <a:pt x="3053" y="4197"/>
                        <a:pt x="3946" y="2640"/>
                        <a:pt x="3946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8" name="Google Shape;1128;p6"/>
                <p:cNvSpPr/>
                <p:nvPr/>
              </p:nvSpPr>
              <p:spPr>
                <a:xfrm>
                  <a:off x="2372824" y="4889415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6"/>
                        <a:pt x="1973" y="4842"/>
                      </a:cubicBezTo>
                      <a:cubicBezTo>
                        <a:pt x="3095" y="4199"/>
                        <a:pt x="3946" y="2662"/>
                        <a:pt x="3946" y="141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9" name="Google Shape;1129;p6"/>
                <p:cNvSpPr/>
                <p:nvPr/>
              </p:nvSpPr>
              <p:spPr>
                <a:xfrm>
                  <a:off x="2364496" y="4894222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73" y="4833"/>
                      </a:cubicBezTo>
                      <a:cubicBezTo>
                        <a:pt x="3095" y="4189"/>
                        <a:pt x="3946" y="2652"/>
                        <a:pt x="3946" y="1406"/>
                      </a:cubicBezTo>
                      <a:cubicBezTo>
                        <a:pt x="3967" y="160"/>
                        <a:pt x="3095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p6"/>
                <p:cNvSpPr/>
                <p:nvPr/>
              </p:nvSpPr>
              <p:spPr>
                <a:xfrm>
                  <a:off x="2356167" y="4899040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1" name="Google Shape;1131;p6"/>
                <p:cNvSpPr/>
                <p:nvPr/>
              </p:nvSpPr>
              <p:spPr>
                <a:xfrm>
                  <a:off x="2347839" y="4903855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60"/>
                        <a:pt x="1973" y="4837"/>
                      </a:cubicBezTo>
                      <a:cubicBezTo>
                        <a:pt x="3053" y="4214"/>
                        <a:pt x="3967" y="2656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2" name="Google Shape;1132;p6"/>
                <p:cNvSpPr/>
                <p:nvPr/>
              </p:nvSpPr>
              <p:spPr>
                <a:xfrm>
                  <a:off x="2372866" y="4898986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91"/>
                        <a:pt x="893" y="5469"/>
                        <a:pt x="1973" y="4846"/>
                      </a:cubicBezTo>
                      <a:cubicBezTo>
                        <a:pt x="3095" y="4202"/>
                        <a:pt x="3967" y="2706"/>
                        <a:pt x="3946" y="1439"/>
                      </a:cubicBezTo>
                      <a:cubicBezTo>
                        <a:pt x="3946" y="152"/>
                        <a:pt x="3074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3" name="Google Shape;1133;p6"/>
                <p:cNvSpPr/>
                <p:nvPr/>
              </p:nvSpPr>
              <p:spPr>
                <a:xfrm>
                  <a:off x="2364517" y="4903804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71"/>
                        <a:pt x="893" y="5449"/>
                        <a:pt x="1973" y="4826"/>
                      </a:cubicBezTo>
                      <a:cubicBezTo>
                        <a:pt x="3095" y="4182"/>
                        <a:pt x="3946" y="2687"/>
                        <a:pt x="3946" y="1399"/>
                      </a:cubicBezTo>
                      <a:cubicBezTo>
                        <a:pt x="3967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4" name="Google Shape;1134;p6"/>
                <p:cNvSpPr/>
                <p:nvPr/>
              </p:nvSpPr>
              <p:spPr>
                <a:xfrm>
                  <a:off x="2356188" y="4908611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62"/>
                        <a:pt x="893" y="5461"/>
                        <a:pt x="1973" y="4817"/>
                      </a:cubicBezTo>
                      <a:cubicBezTo>
                        <a:pt x="3053" y="4194"/>
                        <a:pt x="3946" y="2678"/>
                        <a:pt x="3946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5" name="Google Shape;1135;p6"/>
                <p:cNvSpPr/>
                <p:nvPr/>
              </p:nvSpPr>
              <p:spPr>
                <a:xfrm>
                  <a:off x="2347860" y="4913420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914" y="5469"/>
                        <a:pt x="1994" y="4846"/>
                      </a:cubicBezTo>
                      <a:cubicBezTo>
                        <a:pt x="3074" y="4202"/>
                        <a:pt x="3967" y="2707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6" name="Google Shape;1136;p6"/>
                <p:cNvSpPr/>
                <p:nvPr/>
              </p:nvSpPr>
              <p:spPr>
                <a:xfrm>
                  <a:off x="2339531" y="4918230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0" y="4958"/>
                        <a:pt x="914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7" name="Google Shape;1137;p6"/>
                <p:cNvSpPr/>
                <p:nvPr/>
              </p:nvSpPr>
              <p:spPr>
                <a:xfrm>
                  <a:off x="2331203" y="4923037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7"/>
                      </a:moveTo>
                      <a:cubicBezTo>
                        <a:pt x="872" y="921"/>
                        <a:pt x="0" y="2458"/>
                        <a:pt x="0" y="3704"/>
                      </a:cubicBezTo>
                      <a:cubicBezTo>
                        <a:pt x="0" y="4971"/>
                        <a:pt x="872" y="5469"/>
                        <a:pt x="1994" y="4825"/>
                      </a:cubicBezTo>
                      <a:cubicBezTo>
                        <a:pt x="3074" y="4202"/>
                        <a:pt x="3967" y="2686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8" name="Google Shape;1138;p6"/>
                <p:cNvSpPr/>
                <p:nvPr/>
              </p:nvSpPr>
              <p:spPr>
                <a:xfrm>
                  <a:off x="2322874" y="4927843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0" y="4982"/>
                        <a:pt x="872" y="5460"/>
                        <a:pt x="1994" y="4816"/>
                      </a:cubicBezTo>
                      <a:cubicBezTo>
                        <a:pt x="3074" y="4193"/>
                        <a:pt x="3967" y="2677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6"/>
                <p:cNvSpPr/>
                <p:nvPr/>
              </p:nvSpPr>
              <p:spPr>
                <a:xfrm>
                  <a:off x="2372887" y="4908560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893" y="5469"/>
                        <a:pt x="1973" y="4846"/>
                      </a:cubicBezTo>
                      <a:cubicBezTo>
                        <a:pt x="3095" y="4202"/>
                        <a:pt x="3967" y="2707"/>
                        <a:pt x="3946" y="1419"/>
                      </a:cubicBezTo>
                      <a:cubicBezTo>
                        <a:pt x="3946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6"/>
                <p:cNvSpPr/>
                <p:nvPr/>
              </p:nvSpPr>
              <p:spPr>
                <a:xfrm>
                  <a:off x="2364558" y="4913362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893" y="5466"/>
                        <a:pt x="1973" y="4842"/>
                      </a:cubicBezTo>
                      <a:cubicBezTo>
                        <a:pt x="3095" y="4199"/>
                        <a:pt x="3967" y="2703"/>
                        <a:pt x="3946" y="1415"/>
                      </a:cubicBezTo>
                      <a:cubicBezTo>
                        <a:pt x="3967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6"/>
                <p:cNvSpPr/>
                <p:nvPr/>
              </p:nvSpPr>
              <p:spPr>
                <a:xfrm>
                  <a:off x="2356209" y="4918190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3"/>
                      </a:moveTo>
                      <a:cubicBezTo>
                        <a:pt x="893" y="887"/>
                        <a:pt x="0" y="2444"/>
                        <a:pt x="0" y="3690"/>
                      </a:cubicBezTo>
                      <a:cubicBezTo>
                        <a:pt x="0" y="4978"/>
                        <a:pt x="893" y="5456"/>
                        <a:pt x="1973" y="4833"/>
                      </a:cubicBezTo>
                      <a:cubicBezTo>
                        <a:pt x="3053" y="4210"/>
                        <a:pt x="3946" y="2694"/>
                        <a:pt x="3946" y="1427"/>
                      </a:cubicBezTo>
                      <a:cubicBezTo>
                        <a:pt x="3967" y="160"/>
                        <a:pt x="3074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6"/>
                <p:cNvSpPr/>
                <p:nvPr/>
              </p:nvSpPr>
              <p:spPr>
                <a:xfrm>
                  <a:off x="2347880" y="4922995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4"/>
                      </a:cubicBezTo>
                      <a:cubicBezTo>
                        <a:pt x="0" y="4971"/>
                        <a:pt x="914" y="5449"/>
                        <a:pt x="1973" y="4826"/>
                      </a:cubicBezTo>
                      <a:cubicBezTo>
                        <a:pt x="3074" y="4203"/>
                        <a:pt x="3946" y="2687"/>
                        <a:pt x="3946" y="1399"/>
                      </a:cubicBezTo>
                      <a:cubicBezTo>
                        <a:pt x="3967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6"/>
                <p:cNvSpPr/>
                <p:nvPr/>
              </p:nvSpPr>
              <p:spPr>
                <a:xfrm>
                  <a:off x="2339573" y="4927802"/>
                  <a:ext cx="3966" cy="5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7" extrusionOk="0">
                      <a:moveTo>
                        <a:pt x="1973" y="267"/>
                      </a:moveTo>
                      <a:cubicBezTo>
                        <a:pt x="893" y="890"/>
                        <a:pt x="0" y="2448"/>
                        <a:pt x="0" y="3694"/>
                      </a:cubicBezTo>
                      <a:cubicBezTo>
                        <a:pt x="0" y="4982"/>
                        <a:pt x="914" y="5459"/>
                        <a:pt x="1994" y="4837"/>
                      </a:cubicBezTo>
                      <a:cubicBezTo>
                        <a:pt x="3074" y="4213"/>
                        <a:pt x="3967" y="2697"/>
                        <a:pt x="3967" y="1430"/>
                      </a:cubicBezTo>
                      <a:cubicBezTo>
                        <a:pt x="3946" y="143"/>
                        <a:pt x="3053" y="-356"/>
                        <a:pt x="1973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4" name="Google Shape;1144;p6"/>
                <p:cNvSpPr/>
                <p:nvPr/>
              </p:nvSpPr>
              <p:spPr>
                <a:xfrm>
                  <a:off x="2331244" y="4932612"/>
                  <a:ext cx="3966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6" extrusionOk="0">
                      <a:moveTo>
                        <a:pt x="1973" y="276"/>
                      </a:moveTo>
                      <a:cubicBezTo>
                        <a:pt x="852" y="920"/>
                        <a:pt x="0" y="2457"/>
                        <a:pt x="0" y="3703"/>
                      </a:cubicBezTo>
                      <a:cubicBezTo>
                        <a:pt x="0" y="4991"/>
                        <a:pt x="872" y="5490"/>
                        <a:pt x="1994" y="4846"/>
                      </a:cubicBezTo>
                      <a:cubicBezTo>
                        <a:pt x="3074" y="4222"/>
                        <a:pt x="3967" y="2706"/>
                        <a:pt x="3967" y="1439"/>
                      </a:cubicBezTo>
                      <a:cubicBezTo>
                        <a:pt x="3946" y="152"/>
                        <a:pt x="3053" y="-368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5" name="Google Shape;1145;p6"/>
                <p:cNvSpPr/>
                <p:nvPr/>
              </p:nvSpPr>
              <p:spPr>
                <a:xfrm>
                  <a:off x="2322895" y="4937421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4"/>
                      </a:moveTo>
                      <a:cubicBezTo>
                        <a:pt x="872" y="908"/>
                        <a:pt x="0" y="2445"/>
                        <a:pt x="0" y="3671"/>
                      </a:cubicBezTo>
                      <a:cubicBezTo>
                        <a:pt x="0" y="4958"/>
                        <a:pt x="872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6" name="Google Shape;1146;p6"/>
                <p:cNvSpPr/>
                <p:nvPr/>
              </p:nvSpPr>
              <p:spPr>
                <a:xfrm>
                  <a:off x="2314566" y="4942248"/>
                  <a:ext cx="3925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104" extrusionOk="0">
                      <a:moveTo>
                        <a:pt x="1932" y="277"/>
                      </a:moveTo>
                      <a:cubicBezTo>
                        <a:pt x="852" y="900"/>
                        <a:pt x="0" y="2437"/>
                        <a:pt x="0" y="3683"/>
                      </a:cubicBezTo>
                      <a:cubicBezTo>
                        <a:pt x="0" y="4971"/>
                        <a:pt x="872" y="5449"/>
                        <a:pt x="1952" y="4846"/>
                      </a:cubicBezTo>
                      <a:cubicBezTo>
                        <a:pt x="3074" y="4202"/>
                        <a:pt x="3925" y="2707"/>
                        <a:pt x="3925" y="1419"/>
                      </a:cubicBezTo>
                      <a:cubicBezTo>
                        <a:pt x="3925" y="152"/>
                        <a:pt x="3053" y="-367"/>
                        <a:pt x="1932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7" name="Google Shape;1147;p6"/>
                <p:cNvSpPr/>
                <p:nvPr/>
              </p:nvSpPr>
              <p:spPr>
                <a:xfrm>
                  <a:off x="2372907" y="4918151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72" y="904"/>
                        <a:pt x="0" y="2420"/>
                        <a:pt x="0" y="3687"/>
                      </a:cubicBezTo>
                      <a:cubicBezTo>
                        <a:pt x="0" y="4933"/>
                        <a:pt x="893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46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8" name="Google Shape;1148;p6"/>
                <p:cNvSpPr/>
                <p:nvPr/>
              </p:nvSpPr>
              <p:spPr>
                <a:xfrm>
                  <a:off x="2364579" y="4922970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6"/>
                        <a:pt x="3967" y="2669"/>
                        <a:pt x="3946" y="1423"/>
                      </a:cubicBezTo>
                      <a:cubicBezTo>
                        <a:pt x="3946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9" name="Google Shape;1149;p6"/>
                <p:cNvSpPr/>
                <p:nvPr/>
              </p:nvSpPr>
              <p:spPr>
                <a:xfrm>
                  <a:off x="2356250" y="4927777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893" y="5443"/>
                        <a:pt x="1973" y="4821"/>
                      </a:cubicBezTo>
                      <a:cubicBezTo>
                        <a:pt x="3053" y="4197"/>
                        <a:pt x="3946" y="2640"/>
                        <a:pt x="3946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6"/>
                <p:cNvSpPr/>
                <p:nvPr/>
              </p:nvSpPr>
              <p:spPr>
                <a:xfrm>
                  <a:off x="2347901" y="4932596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1"/>
                      </a:moveTo>
                      <a:cubicBezTo>
                        <a:pt x="893" y="894"/>
                        <a:pt x="0" y="2410"/>
                        <a:pt x="0" y="3698"/>
                      </a:cubicBezTo>
                      <a:cubicBezTo>
                        <a:pt x="0" y="4944"/>
                        <a:pt x="893" y="5463"/>
                        <a:pt x="1973" y="4840"/>
                      </a:cubicBezTo>
                      <a:cubicBezTo>
                        <a:pt x="3053" y="4217"/>
                        <a:pt x="3946" y="2659"/>
                        <a:pt x="3946" y="143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6"/>
                <p:cNvSpPr/>
                <p:nvPr/>
              </p:nvSpPr>
              <p:spPr>
                <a:xfrm>
                  <a:off x="2339573" y="4937401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84"/>
                      </a:moveTo>
                      <a:cubicBezTo>
                        <a:pt x="893" y="908"/>
                        <a:pt x="0" y="2403"/>
                        <a:pt x="0" y="3711"/>
                      </a:cubicBezTo>
                      <a:cubicBezTo>
                        <a:pt x="0" y="4958"/>
                        <a:pt x="914" y="5477"/>
                        <a:pt x="1973" y="4854"/>
                      </a:cubicBezTo>
                      <a:cubicBezTo>
                        <a:pt x="3053" y="4231"/>
                        <a:pt x="3946" y="2673"/>
                        <a:pt x="3946" y="1427"/>
                      </a:cubicBezTo>
                      <a:cubicBezTo>
                        <a:pt x="3967" y="118"/>
                        <a:pt x="3074" y="-359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6"/>
                <p:cNvSpPr/>
                <p:nvPr/>
              </p:nvSpPr>
              <p:spPr>
                <a:xfrm>
                  <a:off x="2331265" y="494221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6"/>
                <p:cNvSpPr/>
                <p:nvPr/>
              </p:nvSpPr>
              <p:spPr>
                <a:xfrm>
                  <a:off x="2322937" y="4947030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2"/>
                      </a:moveTo>
                      <a:cubicBezTo>
                        <a:pt x="872" y="916"/>
                        <a:pt x="0" y="2411"/>
                        <a:pt x="0" y="3678"/>
                      </a:cubicBezTo>
                      <a:cubicBezTo>
                        <a:pt x="0" y="4924"/>
                        <a:pt x="872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6"/>
                <p:cNvSpPr/>
                <p:nvPr/>
              </p:nvSpPr>
              <p:spPr>
                <a:xfrm>
                  <a:off x="2314587" y="4951839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52" y="281"/>
                      </a:moveTo>
                      <a:cubicBezTo>
                        <a:pt x="872" y="904"/>
                        <a:pt x="0" y="2400"/>
                        <a:pt x="0" y="3687"/>
                      </a:cubicBezTo>
                      <a:cubicBezTo>
                        <a:pt x="0" y="4934"/>
                        <a:pt x="872" y="5453"/>
                        <a:pt x="1973" y="4830"/>
                      </a:cubicBezTo>
                      <a:cubicBezTo>
                        <a:pt x="3074" y="4186"/>
                        <a:pt x="3946" y="2649"/>
                        <a:pt x="3946" y="1403"/>
                      </a:cubicBezTo>
                      <a:cubicBezTo>
                        <a:pt x="3925" y="136"/>
                        <a:pt x="3053" y="-363"/>
                        <a:pt x="1952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6"/>
                <p:cNvSpPr/>
                <p:nvPr/>
              </p:nvSpPr>
              <p:spPr>
                <a:xfrm>
                  <a:off x="2372928" y="4927727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0"/>
                      </a:moveTo>
                      <a:cubicBezTo>
                        <a:pt x="893" y="924"/>
                        <a:pt x="0" y="2419"/>
                        <a:pt x="0" y="3707"/>
                      </a:cubicBezTo>
                      <a:cubicBezTo>
                        <a:pt x="0" y="4953"/>
                        <a:pt x="893" y="5472"/>
                        <a:pt x="1973" y="4849"/>
                      </a:cubicBezTo>
                      <a:cubicBezTo>
                        <a:pt x="3095" y="4205"/>
                        <a:pt x="3946" y="2669"/>
                        <a:pt x="3946" y="1443"/>
                      </a:cubicBezTo>
                      <a:cubicBezTo>
                        <a:pt x="3967" y="135"/>
                        <a:pt x="3095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6"/>
                <p:cNvSpPr/>
                <p:nvPr/>
              </p:nvSpPr>
              <p:spPr>
                <a:xfrm>
                  <a:off x="2364600" y="4932545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893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6"/>
                <p:cNvSpPr/>
                <p:nvPr/>
              </p:nvSpPr>
              <p:spPr>
                <a:xfrm>
                  <a:off x="2356271" y="4937352"/>
                  <a:ext cx="3946" cy="5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3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3"/>
                        <a:pt x="1973" y="4820"/>
                      </a:cubicBezTo>
                      <a:cubicBezTo>
                        <a:pt x="3053" y="4197"/>
                        <a:pt x="3967" y="2660"/>
                        <a:pt x="3946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6"/>
                <p:cNvSpPr/>
                <p:nvPr/>
              </p:nvSpPr>
              <p:spPr>
                <a:xfrm>
                  <a:off x="2347943" y="4942170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391"/>
                        <a:pt x="0" y="3678"/>
                      </a:cubicBezTo>
                      <a:cubicBezTo>
                        <a:pt x="0" y="4924"/>
                        <a:pt x="914" y="544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9" name="Google Shape;1159;p6"/>
                <p:cNvSpPr/>
                <p:nvPr/>
              </p:nvSpPr>
              <p:spPr>
                <a:xfrm>
                  <a:off x="2339614" y="4946985"/>
                  <a:ext cx="394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8" extrusionOk="0">
                      <a:moveTo>
                        <a:pt x="1973" y="276"/>
                      </a:moveTo>
                      <a:cubicBezTo>
                        <a:pt x="893" y="899"/>
                        <a:pt x="0" y="2415"/>
                        <a:pt x="0" y="3682"/>
                      </a:cubicBezTo>
                      <a:cubicBezTo>
                        <a:pt x="0" y="4928"/>
                        <a:pt x="893" y="5447"/>
                        <a:pt x="1973" y="4824"/>
                      </a:cubicBezTo>
                      <a:cubicBezTo>
                        <a:pt x="3053" y="4201"/>
                        <a:pt x="3946" y="2644"/>
                        <a:pt x="3946" y="1397"/>
                      </a:cubicBezTo>
                      <a:cubicBezTo>
                        <a:pt x="3946" y="110"/>
                        <a:pt x="3053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0" name="Google Shape;1160;p6"/>
                <p:cNvSpPr/>
                <p:nvPr/>
              </p:nvSpPr>
              <p:spPr>
                <a:xfrm>
                  <a:off x="2331286" y="4951787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2"/>
                      </a:moveTo>
                      <a:cubicBezTo>
                        <a:pt x="872" y="915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73" y="4841"/>
                      </a:cubicBezTo>
                      <a:cubicBezTo>
                        <a:pt x="3074" y="4218"/>
                        <a:pt x="3946" y="2660"/>
                        <a:pt x="3946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1" name="Google Shape;1161;p6"/>
                <p:cNvSpPr/>
                <p:nvPr/>
              </p:nvSpPr>
              <p:spPr>
                <a:xfrm>
                  <a:off x="2322957" y="4956605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1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64"/>
                        <a:pt x="1994" y="4820"/>
                      </a:cubicBezTo>
                      <a:cubicBezTo>
                        <a:pt x="3074" y="4197"/>
                        <a:pt x="3967" y="2639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2" name="Google Shape;1162;p6"/>
                <p:cNvSpPr/>
                <p:nvPr/>
              </p:nvSpPr>
              <p:spPr>
                <a:xfrm>
                  <a:off x="2314608" y="4961414"/>
                  <a:ext cx="3925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102" extrusionOk="0">
                      <a:moveTo>
                        <a:pt x="1952" y="281"/>
                      </a:moveTo>
                      <a:cubicBezTo>
                        <a:pt x="872" y="904"/>
                        <a:pt x="0" y="2399"/>
                        <a:pt x="0" y="3687"/>
                      </a:cubicBezTo>
                      <a:cubicBezTo>
                        <a:pt x="0" y="4933"/>
                        <a:pt x="872" y="5473"/>
                        <a:pt x="1952" y="4829"/>
                      </a:cubicBezTo>
                      <a:cubicBezTo>
                        <a:pt x="3074" y="4185"/>
                        <a:pt x="3925" y="2648"/>
                        <a:pt x="3925" y="1423"/>
                      </a:cubicBezTo>
                      <a:cubicBezTo>
                        <a:pt x="3946" y="135"/>
                        <a:pt x="3074" y="-363"/>
                        <a:pt x="1952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3" name="Google Shape;1163;p6"/>
                <p:cNvSpPr/>
                <p:nvPr/>
              </p:nvSpPr>
              <p:spPr>
                <a:xfrm>
                  <a:off x="2472995" y="487956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81"/>
                      </a:moveTo>
                      <a:cubicBezTo>
                        <a:pt x="872" y="904"/>
                        <a:pt x="0" y="2420"/>
                        <a:pt x="0" y="3708"/>
                      </a:cubicBezTo>
                      <a:cubicBezTo>
                        <a:pt x="0" y="4954"/>
                        <a:pt x="893" y="5452"/>
                        <a:pt x="1994" y="4829"/>
                      </a:cubicBezTo>
                      <a:cubicBezTo>
                        <a:pt x="3095" y="4206"/>
                        <a:pt x="3967" y="2648"/>
                        <a:pt x="3967" y="1423"/>
                      </a:cubicBezTo>
                      <a:cubicBezTo>
                        <a:pt x="3946" y="135"/>
                        <a:pt x="3053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4" name="Google Shape;1164;p6"/>
                <p:cNvSpPr/>
                <p:nvPr/>
              </p:nvSpPr>
              <p:spPr>
                <a:xfrm>
                  <a:off x="2464666" y="4884370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4"/>
                        <a:pt x="0" y="2431"/>
                        <a:pt x="0" y="3698"/>
                      </a:cubicBezTo>
                      <a:cubicBezTo>
                        <a:pt x="0" y="4944"/>
                        <a:pt x="914" y="5463"/>
                        <a:pt x="1994" y="4840"/>
                      </a:cubicBezTo>
                      <a:cubicBezTo>
                        <a:pt x="3074" y="4217"/>
                        <a:pt x="3967" y="2659"/>
                        <a:pt x="3967" y="143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5" name="Google Shape;1165;p6"/>
                <p:cNvSpPr/>
                <p:nvPr/>
              </p:nvSpPr>
              <p:spPr>
                <a:xfrm>
                  <a:off x="2456338" y="4889178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074" y="4207"/>
                        <a:pt x="3967" y="2649"/>
                        <a:pt x="3967" y="1403"/>
                      </a:cubicBezTo>
                      <a:cubicBezTo>
                        <a:pt x="3946" y="136"/>
                        <a:pt x="3053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6" name="Google Shape;1166;p6"/>
                <p:cNvSpPr/>
                <p:nvPr/>
              </p:nvSpPr>
              <p:spPr>
                <a:xfrm>
                  <a:off x="2448009" y="4893986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1"/>
                      </a:moveTo>
                      <a:cubicBezTo>
                        <a:pt x="852" y="915"/>
                        <a:pt x="-20" y="2411"/>
                        <a:pt x="0" y="3698"/>
                      </a:cubicBezTo>
                      <a:cubicBezTo>
                        <a:pt x="0" y="4945"/>
                        <a:pt x="873" y="5464"/>
                        <a:pt x="1973" y="4841"/>
                      </a:cubicBezTo>
                      <a:cubicBezTo>
                        <a:pt x="3053" y="4218"/>
                        <a:pt x="3947" y="2660"/>
                        <a:pt x="3947" y="1414"/>
                      </a:cubicBezTo>
                      <a:cubicBezTo>
                        <a:pt x="394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7" name="Google Shape;1167;p6"/>
                <p:cNvSpPr/>
                <p:nvPr/>
              </p:nvSpPr>
              <p:spPr>
                <a:xfrm>
                  <a:off x="2439660" y="4898807"/>
                  <a:ext cx="3946" cy="5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8" extrusionOk="0">
                      <a:moveTo>
                        <a:pt x="1952" y="290"/>
                      </a:moveTo>
                      <a:cubicBezTo>
                        <a:pt x="872" y="913"/>
                        <a:pt x="0" y="2408"/>
                        <a:pt x="0" y="3696"/>
                      </a:cubicBezTo>
                      <a:cubicBezTo>
                        <a:pt x="0" y="4942"/>
                        <a:pt x="872" y="5482"/>
                        <a:pt x="1973" y="4859"/>
                      </a:cubicBezTo>
                      <a:cubicBezTo>
                        <a:pt x="3074" y="4215"/>
                        <a:pt x="3946" y="2678"/>
                        <a:pt x="3946" y="1432"/>
                      </a:cubicBezTo>
                      <a:cubicBezTo>
                        <a:pt x="3946" y="144"/>
                        <a:pt x="3074" y="-375"/>
                        <a:pt x="1952" y="29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8" name="Google Shape;1168;p6"/>
                <p:cNvSpPr/>
                <p:nvPr/>
              </p:nvSpPr>
              <p:spPr>
                <a:xfrm>
                  <a:off x="2431311" y="4903613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893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46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69" name="Google Shape;1169;p6"/>
                <p:cNvSpPr/>
                <p:nvPr/>
              </p:nvSpPr>
              <p:spPr>
                <a:xfrm>
                  <a:off x="2422982" y="4908432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6"/>
                        <a:pt x="3967" y="2669"/>
                        <a:pt x="3946" y="1423"/>
                      </a:cubicBezTo>
                      <a:cubicBezTo>
                        <a:pt x="3946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0" name="Google Shape;1170;p6"/>
                <p:cNvSpPr/>
                <p:nvPr/>
              </p:nvSpPr>
              <p:spPr>
                <a:xfrm>
                  <a:off x="2414653" y="4913243"/>
                  <a:ext cx="3967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0" extrusionOk="0">
                      <a:moveTo>
                        <a:pt x="1973" y="268"/>
                      </a:moveTo>
                      <a:cubicBezTo>
                        <a:pt x="893" y="891"/>
                        <a:pt x="-20" y="2407"/>
                        <a:pt x="0" y="3695"/>
                      </a:cubicBezTo>
                      <a:cubicBezTo>
                        <a:pt x="0" y="4941"/>
                        <a:pt x="914" y="5460"/>
                        <a:pt x="1994" y="4837"/>
                      </a:cubicBezTo>
                      <a:cubicBezTo>
                        <a:pt x="3116" y="4193"/>
                        <a:pt x="3967" y="2656"/>
                        <a:pt x="3967" y="1410"/>
                      </a:cubicBezTo>
                      <a:cubicBezTo>
                        <a:pt x="394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1" name="Google Shape;1171;p6"/>
                <p:cNvSpPr/>
                <p:nvPr/>
              </p:nvSpPr>
              <p:spPr>
                <a:xfrm>
                  <a:off x="2406305" y="4918058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1"/>
                      </a:moveTo>
                      <a:cubicBezTo>
                        <a:pt x="893" y="894"/>
                        <a:pt x="0" y="2410"/>
                        <a:pt x="0" y="3698"/>
                      </a:cubicBezTo>
                      <a:cubicBezTo>
                        <a:pt x="0" y="4944"/>
                        <a:pt x="893" y="5463"/>
                        <a:pt x="1973" y="4840"/>
                      </a:cubicBezTo>
                      <a:cubicBezTo>
                        <a:pt x="3053" y="4217"/>
                        <a:pt x="3946" y="2659"/>
                        <a:pt x="3946" y="143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2" name="Google Shape;1172;p6"/>
                <p:cNvSpPr/>
                <p:nvPr/>
              </p:nvSpPr>
              <p:spPr>
                <a:xfrm>
                  <a:off x="2397976" y="4922855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73" y="4841"/>
                      </a:cubicBezTo>
                      <a:cubicBezTo>
                        <a:pt x="3053" y="4218"/>
                        <a:pt x="3946" y="2660"/>
                        <a:pt x="3946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3" name="Google Shape;1173;p6"/>
                <p:cNvSpPr/>
                <p:nvPr/>
              </p:nvSpPr>
              <p:spPr>
                <a:xfrm>
                  <a:off x="2389668" y="4927674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4" name="Google Shape;1174;p6"/>
                <p:cNvSpPr/>
                <p:nvPr/>
              </p:nvSpPr>
              <p:spPr>
                <a:xfrm>
                  <a:off x="2381319" y="4932488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6"/>
                      </a:moveTo>
                      <a:cubicBezTo>
                        <a:pt x="852" y="920"/>
                        <a:pt x="0" y="2415"/>
                        <a:pt x="0" y="3682"/>
                      </a:cubicBezTo>
                      <a:cubicBezTo>
                        <a:pt x="0" y="4928"/>
                        <a:pt x="872" y="5468"/>
                        <a:pt x="1973" y="4825"/>
                      </a:cubicBezTo>
                      <a:cubicBezTo>
                        <a:pt x="3053" y="4201"/>
                        <a:pt x="3967" y="2644"/>
                        <a:pt x="3967" y="1398"/>
                      </a:cubicBezTo>
                      <a:cubicBezTo>
                        <a:pt x="3967" y="110"/>
                        <a:pt x="3074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5" name="Google Shape;1175;p6"/>
                <p:cNvSpPr/>
                <p:nvPr/>
              </p:nvSpPr>
              <p:spPr>
                <a:xfrm>
                  <a:off x="2473015" y="4889142"/>
                  <a:ext cx="396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9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49"/>
                        <a:pt x="914" y="5469"/>
                        <a:pt x="1994" y="4845"/>
                      </a:cubicBezTo>
                      <a:cubicBezTo>
                        <a:pt x="3074" y="4222"/>
                        <a:pt x="3967" y="2665"/>
                        <a:pt x="3967" y="1439"/>
                      </a:cubicBezTo>
                      <a:cubicBezTo>
                        <a:pt x="3967" y="152"/>
                        <a:pt x="3074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6" name="Google Shape;1176;p6"/>
                <p:cNvSpPr/>
                <p:nvPr/>
              </p:nvSpPr>
              <p:spPr>
                <a:xfrm>
                  <a:off x="2464687" y="4893951"/>
                  <a:ext cx="396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7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17"/>
                        <a:pt x="893" y="5436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7" name="Google Shape;1177;p6"/>
                <p:cNvSpPr/>
                <p:nvPr/>
              </p:nvSpPr>
              <p:spPr>
                <a:xfrm>
                  <a:off x="2456359" y="4898757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1"/>
                        <a:pt x="0" y="2458"/>
                        <a:pt x="0" y="3684"/>
                      </a:cubicBezTo>
                      <a:cubicBezTo>
                        <a:pt x="0" y="4930"/>
                        <a:pt x="893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8" name="Google Shape;1178;p6"/>
                <p:cNvSpPr/>
                <p:nvPr/>
              </p:nvSpPr>
              <p:spPr>
                <a:xfrm>
                  <a:off x="2448030" y="4903568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73" y="4833"/>
                      </a:cubicBezTo>
                      <a:cubicBezTo>
                        <a:pt x="3053" y="4210"/>
                        <a:pt x="3967" y="2652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9" name="Google Shape;1179;p6"/>
                <p:cNvSpPr/>
                <p:nvPr/>
              </p:nvSpPr>
              <p:spPr>
                <a:xfrm>
                  <a:off x="2439701" y="4908392"/>
                  <a:ext cx="3925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100" extrusionOk="0">
                      <a:moveTo>
                        <a:pt x="1932" y="279"/>
                      </a:moveTo>
                      <a:cubicBezTo>
                        <a:pt x="852" y="902"/>
                        <a:pt x="-20" y="2439"/>
                        <a:pt x="0" y="3685"/>
                      </a:cubicBezTo>
                      <a:cubicBezTo>
                        <a:pt x="0" y="4931"/>
                        <a:pt x="873" y="5471"/>
                        <a:pt x="1953" y="4827"/>
                      </a:cubicBezTo>
                      <a:cubicBezTo>
                        <a:pt x="3053" y="4183"/>
                        <a:pt x="3926" y="2646"/>
                        <a:pt x="3926" y="1421"/>
                      </a:cubicBezTo>
                      <a:cubicBezTo>
                        <a:pt x="3926" y="195"/>
                        <a:pt x="3053" y="-386"/>
                        <a:pt x="1932" y="2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0" name="Google Shape;1180;p6"/>
                <p:cNvSpPr/>
                <p:nvPr/>
              </p:nvSpPr>
              <p:spPr>
                <a:xfrm>
                  <a:off x="2431331" y="4913196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5"/>
                        <a:pt x="1994" y="4822"/>
                      </a:cubicBezTo>
                      <a:cubicBezTo>
                        <a:pt x="3115" y="4178"/>
                        <a:pt x="3967" y="2641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1" name="Google Shape;1181;p6"/>
                <p:cNvSpPr/>
                <p:nvPr/>
              </p:nvSpPr>
              <p:spPr>
                <a:xfrm>
                  <a:off x="2423003" y="4918003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37"/>
                        <a:pt x="893" y="5456"/>
                        <a:pt x="1994" y="4833"/>
                      </a:cubicBezTo>
                      <a:cubicBezTo>
                        <a:pt x="3115" y="4189"/>
                        <a:pt x="3967" y="2652"/>
                        <a:pt x="3967" y="1427"/>
                      </a:cubicBezTo>
                      <a:cubicBezTo>
                        <a:pt x="3967" y="160"/>
                        <a:pt x="3095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2" name="Google Shape;1182;p6"/>
                <p:cNvSpPr/>
                <p:nvPr/>
              </p:nvSpPr>
              <p:spPr>
                <a:xfrm>
                  <a:off x="2414675" y="4922821"/>
                  <a:ext cx="3967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9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13"/>
                      </a:cubicBezTo>
                      <a:cubicBezTo>
                        <a:pt x="3115" y="4169"/>
                        <a:pt x="3988" y="2632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3" name="Google Shape;1183;p6"/>
                <p:cNvSpPr/>
                <p:nvPr/>
              </p:nvSpPr>
              <p:spPr>
                <a:xfrm>
                  <a:off x="2406346" y="4927636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41"/>
                        <a:pt x="914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4" name="Google Shape;1184;p6"/>
                <p:cNvSpPr/>
                <p:nvPr/>
              </p:nvSpPr>
              <p:spPr>
                <a:xfrm>
                  <a:off x="2398018" y="4932437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73" y="4833"/>
                      </a:cubicBezTo>
                      <a:cubicBezTo>
                        <a:pt x="3053" y="4210"/>
                        <a:pt x="3946" y="2652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5" name="Google Shape;1185;p6"/>
                <p:cNvSpPr/>
                <p:nvPr/>
              </p:nvSpPr>
              <p:spPr>
                <a:xfrm>
                  <a:off x="2389689" y="4937256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52" y="908"/>
                        <a:pt x="0" y="2424"/>
                        <a:pt x="0" y="3691"/>
                      </a:cubicBezTo>
                      <a:cubicBezTo>
                        <a:pt x="0" y="4937"/>
                        <a:pt x="872" y="5456"/>
                        <a:pt x="1973" y="4833"/>
                      </a:cubicBezTo>
                      <a:cubicBezTo>
                        <a:pt x="3053" y="4190"/>
                        <a:pt x="3946" y="2653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6" name="Google Shape;1186;p6"/>
                <p:cNvSpPr/>
                <p:nvPr/>
              </p:nvSpPr>
              <p:spPr>
                <a:xfrm>
                  <a:off x="2381361" y="4942070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0" y="4941"/>
                        <a:pt x="872" y="5460"/>
                        <a:pt x="1994" y="4816"/>
                      </a:cubicBezTo>
                      <a:cubicBezTo>
                        <a:pt x="3074" y="4193"/>
                        <a:pt x="3967" y="2635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7" name="Google Shape;1187;p6"/>
                <p:cNvSpPr/>
                <p:nvPr/>
              </p:nvSpPr>
              <p:spPr>
                <a:xfrm>
                  <a:off x="2473036" y="4898708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94" y="264"/>
                      </a:moveTo>
                      <a:cubicBezTo>
                        <a:pt x="914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67" y="160"/>
                        <a:pt x="3074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6"/>
                <p:cNvSpPr/>
                <p:nvPr/>
              </p:nvSpPr>
              <p:spPr>
                <a:xfrm>
                  <a:off x="2464708" y="4903513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4"/>
                      </a:cubicBezTo>
                      <a:cubicBezTo>
                        <a:pt x="0" y="4930"/>
                        <a:pt x="893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6"/>
                <p:cNvSpPr/>
                <p:nvPr/>
              </p:nvSpPr>
              <p:spPr>
                <a:xfrm>
                  <a:off x="2456379" y="490832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72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94" y="4833"/>
                      </a:cubicBezTo>
                      <a:cubicBezTo>
                        <a:pt x="3095" y="4210"/>
                        <a:pt x="3967" y="2652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6"/>
                <p:cNvSpPr/>
                <p:nvPr/>
              </p:nvSpPr>
              <p:spPr>
                <a:xfrm>
                  <a:off x="2448051" y="4913139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52" y="912"/>
                        <a:pt x="0" y="2448"/>
                        <a:pt x="0" y="3695"/>
                      </a:cubicBezTo>
                      <a:cubicBezTo>
                        <a:pt x="0" y="4941"/>
                        <a:pt x="872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6"/>
                <p:cNvSpPr/>
                <p:nvPr/>
              </p:nvSpPr>
              <p:spPr>
                <a:xfrm>
                  <a:off x="2439722" y="4917959"/>
                  <a:ext cx="3925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94" extrusionOk="0">
                      <a:moveTo>
                        <a:pt x="1952" y="286"/>
                      </a:moveTo>
                      <a:cubicBezTo>
                        <a:pt x="872" y="910"/>
                        <a:pt x="0" y="2447"/>
                        <a:pt x="0" y="3672"/>
                      </a:cubicBezTo>
                      <a:cubicBezTo>
                        <a:pt x="0" y="4918"/>
                        <a:pt x="872" y="5458"/>
                        <a:pt x="1952" y="4835"/>
                      </a:cubicBezTo>
                      <a:cubicBezTo>
                        <a:pt x="3074" y="4191"/>
                        <a:pt x="3925" y="2654"/>
                        <a:pt x="3925" y="1408"/>
                      </a:cubicBezTo>
                      <a:cubicBezTo>
                        <a:pt x="3925" y="162"/>
                        <a:pt x="3053" y="-378"/>
                        <a:pt x="1952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6"/>
                <p:cNvSpPr/>
                <p:nvPr/>
              </p:nvSpPr>
              <p:spPr>
                <a:xfrm>
                  <a:off x="2431373" y="4922770"/>
                  <a:ext cx="394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6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680"/>
                      </a:cubicBezTo>
                      <a:cubicBezTo>
                        <a:pt x="0" y="4926"/>
                        <a:pt x="893" y="5445"/>
                        <a:pt x="1973" y="4822"/>
                      </a:cubicBezTo>
                      <a:cubicBezTo>
                        <a:pt x="3074" y="4178"/>
                        <a:pt x="3946" y="2641"/>
                        <a:pt x="3946" y="1395"/>
                      </a:cubicBezTo>
                      <a:cubicBezTo>
                        <a:pt x="3946" y="170"/>
                        <a:pt x="3074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6"/>
                <p:cNvSpPr/>
                <p:nvPr/>
              </p:nvSpPr>
              <p:spPr>
                <a:xfrm>
                  <a:off x="2423024" y="4927585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893" y="5469"/>
                        <a:pt x="1994" y="4846"/>
                      </a:cubicBezTo>
                      <a:cubicBezTo>
                        <a:pt x="3115" y="4202"/>
                        <a:pt x="3967" y="2665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6"/>
                <p:cNvSpPr/>
                <p:nvPr/>
              </p:nvSpPr>
              <p:spPr>
                <a:xfrm>
                  <a:off x="2414695" y="4932396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94" y="4833"/>
                      </a:cubicBezTo>
                      <a:cubicBezTo>
                        <a:pt x="3115" y="4189"/>
                        <a:pt x="3967" y="2652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6"/>
                <p:cNvSpPr/>
                <p:nvPr/>
              </p:nvSpPr>
              <p:spPr>
                <a:xfrm>
                  <a:off x="2406367" y="4937210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40"/>
                        <a:pt x="1994" y="4817"/>
                      </a:cubicBezTo>
                      <a:cubicBezTo>
                        <a:pt x="3074" y="4194"/>
                        <a:pt x="3988" y="2636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6"/>
                <p:cNvSpPr/>
                <p:nvPr/>
              </p:nvSpPr>
              <p:spPr>
                <a:xfrm>
                  <a:off x="2398038" y="4942012"/>
                  <a:ext cx="3966" cy="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6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70"/>
                      </a:cubicBezTo>
                      <a:cubicBezTo>
                        <a:pt x="0" y="4916"/>
                        <a:pt x="914" y="5436"/>
                        <a:pt x="1994" y="4813"/>
                      </a:cubicBezTo>
                      <a:cubicBezTo>
                        <a:pt x="3074" y="4189"/>
                        <a:pt x="3967" y="263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6"/>
                <p:cNvSpPr/>
                <p:nvPr/>
              </p:nvSpPr>
              <p:spPr>
                <a:xfrm>
                  <a:off x="2389710" y="4946827"/>
                  <a:ext cx="394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0" extrusionOk="0">
                      <a:moveTo>
                        <a:pt x="1973" y="268"/>
                      </a:moveTo>
                      <a:cubicBezTo>
                        <a:pt x="851" y="912"/>
                        <a:pt x="0" y="2448"/>
                        <a:pt x="0" y="3695"/>
                      </a:cubicBezTo>
                      <a:cubicBezTo>
                        <a:pt x="0" y="4941"/>
                        <a:pt x="872" y="5481"/>
                        <a:pt x="1973" y="4837"/>
                      </a:cubicBezTo>
                      <a:cubicBezTo>
                        <a:pt x="3053" y="4214"/>
                        <a:pt x="3946" y="2656"/>
                        <a:pt x="3946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6"/>
                <p:cNvSpPr/>
                <p:nvPr/>
              </p:nvSpPr>
              <p:spPr>
                <a:xfrm>
                  <a:off x="2381381" y="4951635"/>
                  <a:ext cx="394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8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683"/>
                      </a:cubicBezTo>
                      <a:cubicBezTo>
                        <a:pt x="0" y="4930"/>
                        <a:pt x="872" y="5470"/>
                        <a:pt x="1973" y="4826"/>
                      </a:cubicBezTo>
                      <a:cubicBezTo>
                        <a:pt x="3053" y="4203"/>
                        <a:pt x="3946" y="2645"/>
                        <a:pt x="3946" y="1399"/>
                      </a:cubicBezTo>
                      <a:cubicBezTo>
                        <a:pt x="3967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6"/>
                <p:cNvSpPr/>
                <p:nvPr/>
              </p:nvSpPr>
              <p:spPr>
                <a:xfrm>
                  <a:off x="2473078" y="4908282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58"/>
                        <a:pt x="914" y="5436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6"/>
                <p:cNvSpPr/>
                <p:nvPr/>
              </p:nvSpPr>
              <p:spPr>
                <a:xfrm>
                  <a:off x="2464729" y="4913097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94" y="268"/>
                      </a:moveTo>
                      <a:cubicBezTo>
                        <a:pt x="914" y="891"/>
                        <a:pt x="0" y="2448"/>
                        <a:pt x="0" y="3695"/>
                      </a:cubicBezTo>
                      <a:cubicBezTo>
                        <a:pt x="0" y="4982"/>
                        <a:pt x="914" y="5460"/>
                        <a:pt x="1994" y="4816"/>
                      </a:cubicBezTo>
                      <a:cubicBezTo>
                        <a:pt x="3074" y="4193"/>
                        <a:pt x="3967" y="2677"/>
                        <a:pt x="3967" y="1410"/>
                      </a:cubicBezTo>
                      <a:cubicBezTo>
                        <a:pt x="3967" y="143"/>
                        <a:pt x="3074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6"/>
                <p:cNvSpPr/>
                <p:nvPr/>
              </p:nvSpPr>
              <p:spPr>
                <a:xfrm>
                  <a:off x="2456421" y="4917899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6"/>
                <p:cNvSpPr/>
                <p:nvPr/>
              </p:nvSpPr>
              <p:spPr>
                <a:xfrm>
                  <a:off x="2448092" y="492271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6"/>
                <p:cNvSpPr/>
                <p:nvPr/>
              </p:nvSpPr>
              <p:spPr>
                <a:xfrm>
                  <a:off x="2439743" y="4927527"/>
                  <a:ext cx="3925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93" extrusionOk="0">
                      <a:moveTo>
                        <a:pt x="1952" y="273"/>
                      </a:moveTo>
                      <a:cubicBezTo>
                        <a:pt x="872" y="896"/>
                        <a:pt x="0" y="2433"/>
                        <a:pt x="0" y="3679"/>
                      </a:cubicBezTo>
                      <a:cubicBezTo>
                        <a:pt x="0" y="4967"/>
                        <a:pt x="872" y="5445"/>
                        <a:pt x="1952" y="4822"/>
                      </a:cubicBezTo>
                      <a:cubicBezTo>
                        <a:pt x="3074" y="4178"/>
                        <a:pt x="3925" y="2682"/>
                        <a:pt x="3925" y="1415"/>
                      </a:cubicBezTo>
                      <a:cubicBezTo>
                        <a:pt x="3946" y="169"/>
                        <a:pt x="3074" y="-371"/>
                        <a:pt x="1952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6"/>
                <p:cNvSpPr/>
                <p:nvPr/>
              </p:nvSpPr>
              <p:spPr>
                <a:xfrm>
                  <a:off x="2431373" y="4932341"/>
                  <a:ext cx="3967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7" extrusionOk="0">
                      <a:moveTo>
                        <a:pt x="1994" y="277"/>
                      </a:moveTo>
                      <a:cubicBezTo>
                        <a:pt x="914" y="900"/>
                        <a:pt x="0" y="2458"/>
                        <a:pt x="0" y="3704"/>
                      </a:cubicBezTo>
                      <a:cubicBezTo>
                        <a:pt x="21" y="4991"/>
                        <a:pt x="914" y="5469"/>
                        <a:pt x="1994" y="4846"/>
                      </a:cubicBezTo>
                      <a:cubicBezTo>
                        <a:pt x="3115" y="4202"/>
                        <a:pt x="3967" y="2707"/>
                        <a:pt x="3967" y="1419"/>
                      </a:cubicBezTo>
                      <a:cubicBezTo>
                        <a:pt x="3988" y="152"/>
                        <a:pt x="3115" y="-367"/>
                        <a:pt x="1994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6"/>
                <p:cNvSpPr/>
                <p:nvPr/>
              </p:nvSpPr>
              <p:spPr>
                <a:xfrm>
                  <a:off x="2423065" y="4937152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73" y="4833"/>
                      </a:cubicBezTo>
                      <a:cubicBezTo>
                        <a:pt x="3074" y="4189"/>
                        <a:pt x="3946" y="2694"/>
                        <a:pt x="3946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6"/>
                <p:cNvSpPr/>
                <p:nvPr/>
              </p:nvSpPr>
              <p:spPr>
                <a:xfrm>
                  <a:off x="2414737" y="4941970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58"/>
                        <a:pt x="914" y="5436"/>
                        <a:pt x="1994" y="4813"/>
                      </a:cubicBezTo>
                      <a:cubicBezTo>
                        <a:pt x="3115" y="4169"/>
                        <a:pt x="3967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6"/>
                <p:cNvSpPr/>
                <p:nvPr/>
              </p:nvSpPr>
              <p:spPr>
                <a:xfrm>
                  <a:off x="2406408" y="4946789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94" y="4813"/>
                      </a:cubicBezTo>
                      <a:cubicBezTo>
                        <a:pt x="3074" y="419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6"/>
                <p:cNvSpPr/>
                <p:nvPr/>
              </p:nvSpPr>
              <p:spPr>
                <a:xfrm>
                  <a:off x="2398080" y="4951586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33"/>
                      </a:cubicBezTo>
                      <a:cubicBezTo>
                        <a:pt x="3095" y="4210"/>
                        <a:pt x="3988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6"/>
                <p:cNvSpPr/>
                <p:nvPr/>
              </p:nvSpPr>
              <p:spPr>
                <a:xfrm>
                  <a:off x="2389731" y="4956405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64"/>
                      </a:moveTo>
                      <a:cubicBezTo>
                        <a:pt x="852" y="908"/>
                        <a:pt x="0" y="2444"/>
                        <a:pt x="0" y="3691"/>
                      </a:cubicBezTo>
                      <a:cubicBezTo>
                        <a:pt x="0" y="4978"/>
                        <a:pt x="872" y="5477"/>
                        <a:pt x="1973" y="4833"/>
                      </a:cubicBezTo>
                      <a:cubicBezTo>
                        <a:pt x="3053" y="4210"/>
                        <a:pt x="3946" y="2694"/>
                        <a:pt x="3946" y="1427"/>
                      </a:cubicBezTo>
                      <a:cubicBezTo>
                        <a:pt x="3967" y="160"/>
                        <a:pt x="3074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6"/>
                <p:cNvSpPr/>
                <p:nvPr/>
              </p:nvSpPr>
              <p:spPr>
                <a:xfrm>
                  <a:off x="2381402" y="4961211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77"/>
                      </a:moveTo>
                      <a:cubicBezTo>
                        <a:pt x="851" y="921"/>
                        <a:pt x="0" y="2458"/>
                        <a:pt x="0" y="3704"/>
                      </a:cubicBezTo>
                      <a:cubicBezTo>
                        <a:pt x="0" y="4991"/>
                        <a:pt x="872" y="5469"/>
                        <a:pt x="1973" y="4846"/>
                      </a:cubicBezTo>
                      <a:cubicBezTo>
                        <a:pt x="3053" y="4223"/>
                        <a:pt x="3946" y="2707"/>
                        <a:pt x="3946" y="1419"/>
                      </a:cubicBezTo>
                      <a:cubicBezTo>
                        <a:pt x="3967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1" name="Google Shape;1211;p6"/>
                <p:cNvSpPr/>
                <p:nvPr/>
              </p:nvSpPr>
              <p:spPr>
                <a:xfrm>
                  <a:off x="2473099" y="4917857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0" y="4958"/>
                        <a:pt x="914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6"/>
                <p:cNvSpPr/>
                <p:nvPr/>
              </p:nvSpPr>
              <p:spPr>
                <a:xfrm>
                  <a:off x="2464770" y="4922662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1"/>
                        <a:pt x="0" y="2458"/>
                        <a:pt x="0" y="3684"/>
                      </a:cubicBezTo>
                      <a:cubicBezTo>
                        <a:pt x="0" y="4971"/>
                        <a:pt x="914" y="5449"/>
                        <a:pt x="1994" y="4826"/>
                      </a:cubicBezTo>
                      <a:cubicBezTo>
                        <a:pt x="3074" y="4203"/>
                        <a:pt x="3967" y="2666"/>
                        <a:pt x="3967" y="1399"/>
                      </a:cubicBezTo>
                      <a:cubicBezTo>
                        <a:pt x="3967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6"/>
                <p:cNvSpPr/>
                <p:nvPr/>
              </p:nvSpPr>
              <p:spPr>
                <a:xfrm>
                  <a:off x="2456421" y="4927473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94" y="264"/>
                      </a:moveTo>
                      <a:cubicBezTo>
                        <a:pt x="914" y="887"/>
                        <a:pt x="0" y="2445"/>
                        <a:pt x="0" y="3691"/>
                      </a:cubicBezTo>
                      <a:cubicBezTo>
                        <a:pt x="0" y="4958"/>
                        <a:pt x="914" y="5456"/>
                        <a:pt x="1994" y="4813"/>
                      </a:cubicBezTo>
                      <a:cubicBezTo>
                        <a:pt x="3074" y="4189"/>
                        <a:pt x="3967" y="2673"/>
                        <a:pt x="3967" y="1406"/>
                      </a:cubicBezTo>
                      <a:cubicBezTo>
                        <a:pt x="3988" y="160"/>
                        <a:pt x="3074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6"/>
                <p:cNvSpPr/>
                <p:nvPr/>
              </p:nvSpPr>
              <p:spPr>
                <a:xfrm>
                  <a:off x="2448113" y="4932292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77"/>
                        <a:pt x="1994" y="4833"/>
                      </a:cubicBezTo>
                      <a:cubicBezTo>
                        <a:pt x="3074" y="4210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6"/>
                <p:cNvSpPr/>
                <p:nvPr/>
              </p:nvSpPr>
              <p:spPr>
                <a:xfrm>
                  <a:off x="2439785" y="4937110"/>
                  <a:ext cx="394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0" extrusionOk="0">
                      <a:moveTo>
                        <a:pt x="1952" y="264"/>
                      </a:moveTo>
                      <a:cubicBezTo>
                        <a:pt x="872" y="887"/>
                        <a:pt x="0" y="2424"/>
                        <a:pt x="0" y="3670"/>
                      </a:cubicBezTo>
                      <a:cubicBezTo>
                        <a:pt x="0" y="4958"/>
                        <a:pt x="872" y="5456"/>
                        <a:pt x="1973" y="4833"/>
                      </a:cubicBezTo>
                      <a:cubicBezTo>
                        <a:pt x="3074" y="4189"/>
                        <a:pt x="3946" y="2673"/>
                        <a:pt x="3946" y="1406"/>
                      </a:cubicBezTo>
                      <a:cubicBezTo>
                        <a:pt x="3925" y="160"/>
                        <a:pt x="3053" y="-359"/>
                        <a:pt x="1952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6"/>
                <p:cNvSpPr/>
                <p:nvPr/>
              </p:nvSpPr>
              <p:spPr>
                <a:xfrm>
                  <a:off x="2431415" y="4941916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914" y="5469"/>
                        <a:pt x="1994" y="4846"/>
                      </a:cubicBezTo>
                      <a:cubicBezTo>
                        <a:pt x="3115" y="4202"/>
                        <a:pt x="3967" y="2707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6"/>
                <p:cNvSpPr/>
                <p:nvPr/>
              </p:nvSpPr>
              <p:spPr>
                <a:xfrm>
                  <a:off x="2423086" y="4946726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64"/>
                      </a:moveTo>
                      <a:cubicBezTo>
                        <a:pt x="893" y="888"/>
                        <a:pt x="-20" y="2445"/>
                        <a:pt x="0" y="3671"/>
                      </a:cubicBezTo>
                      <a:cubicBezTo>
                        <a:pt x="0" y="4958"/>
                        <a:pt x="893" y="5436"/>
                        <a:pt x="1973" y="4813"/>
                      </a:cubicBezTo>
                      <a:cubicBezTo>
                        <a:pt x="3095" y="4169"/>
                        <a:pt x="3947" y="2674"/>
                        <a:pt x="3947" y="1386"/>
                      </a:cubicBezTo>
                      <a:cubicBezTo>
                        <a:pt x="3967" y="161"/>
                        <a:pt x="3095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6"/>
                <p:cNvSpPr/>
                <p:nvPr/>
              </p:nvSpPr>
              <p:spPr>
                <a:xfrm>
                  <a:off x="2414758" y="4951545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21" y="4958"/>
                        <a:pt x="914" y="5456"/>
                        <a:pt x="1994" y="4812"/>
                      </a:cubicBezTo>
                      <a:cubicBezTo>
                        <a:pt x="3115" y="4169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6"/>
                <p:cNvSpPr/>
                <p:nvPr/>
              </p:nvSpPr>
              <p:spPr>
                <a:xfrm>
                  <a:off x="2406429" y="4956351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893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46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6"/>
                <p:cNvSpPr/>
                <p:nvPr/>
              </p:nvSpPr>
              <p:spPr>
                <a:xfrm>
                  <a:off x="2398101" y="4961161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893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6"/>
                <p:cNvSpPr/>
                <p:nvPr/>
              </p:nvSpPr>
              <p:spPr>
                <a:xfrm>
                  <a:off x="2389772" y="4965966"/>
                  <a:ext cx="396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6" extrusionOk="0">
                      <a:moveTo>
                        <a:pt x="1973" y="277"/>
                      </a:moveTo>
                      <a:cubicBezTo>
                        <a:pt x="851" y="921"/>
                        <a:pt x="0" y="2458"/>
                        <a:pt x="0" y="3683"/>
                      </a:cubicBezTo>
                      <a:cubicBezTo>
                        <a:pt x="0" y="4971"/>
                        <a:pt x="872" y="5470"/>
                        <a:pt x="1994" y="4826"/>
                      </a:cubicBezTo>
                      <a:cubicBezTo>
                        <a:pt x="3074" y="4203"/>
                        <a:pt x="3988" y="2687"/>
                        <a:pt x="3967" y="1399"/>
                      </a:cubicBezTo>
                      <a:cubicBezTo>
                        <a:pt x="3967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6"/>
                <p:cNvSpPr/>
                <p:nvPr/>
              </p:nvSpPr>
              <p:spPr>
                <a:xfrm>
                  <a:off x="2381444" y="4970777"/>
                  <a:ext cx="394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1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58"/>
                        <a:pt x="872" y="5456"/>
                        <a:pt x="1973" y="4833"/>
                      </a:cubicBezTo>
                      <a:cubicBezTo>
                        <a:pt x="3053" y="4210"/>
                        <a:pt x="3946" y="2694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6"/>
                <p:cNvSpPr/>
                <p:nvPr/>
              </p:nvSpPr>
              <p:spPr>
                <a:xfrm>
                  <a:off x="2473119" y="4927456"/>
                  <a:ext cx="3966" cy="5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4"/>
                        <a:pt x="914" y="5411"/>
                        <a:pt x="1994" y="4788"/>
                      </a:cubicBezTo>
                      <a:cubicBezTo>
                        <a:pt x="3074" y="4165"/>
                        <a:pt x="3967" y="2649"/>
                        <a:pt x="3967" y="1403"/>
                      </a:cubicBezTo>
                      <a:cubicBezTo>
                        <a:pt x="3967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6"/>
                <p:cNvSpPr/>
                <p:nvPr/>
              </p:nvSpPr>
              <p:spPr>
                <a:xfrm>
                  <a:off x="2464812" y="4932263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22"/>
                        <a:pt x="1994" y="4799"/>
                      </a:cubicBezTo>
                      <a:cubicBezTo>
                        <a:pt x="3074" y="4176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6"/>
                <p:cNvSpPr/>
                <p:nvPr/>
              </p:nvSpPr>
              <p:spPr>
                <a:xfrm>
                  <a:off x="2456462" y="4937073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94" y="281"/>
                      </a:moveTo>
                      <a:cubicBezTo>
                        <a:pt x="914" y="904"/>
                        <a:pt x="0" y="2420"/>
                        <a:pt x="0" y="3708"/>
                      </a:cubicBezTo>
                      <a:cubicBezTo>
                        <a:pt x="21" y="4954"/>
                        <a:pt x="914" y="5432"/>
                        <a:pt x="1994" y="4808"/>
                      </a:cubicBezTo>
                      <a:cubicBezTo>
                        <a:pt x="3074" y="4185"/>
                        <a:pt x="3967" y="2669"/>
                        <a:pt x="3967" y="1423"/>
                      </a:cubicBezTo>
                      <a:cubicBezTo>
                        <a:pt x="3967" y="135"/>
                        <a:pt x="3074" y="-363"/>
                        <a:pt x="1994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6"/>
                <p:cNvSpPr/>
                <p:nvPr/>
              </p:nvSpPr>
              <p:spPr>
                <a:xfrm>
                  <a:off x="2448154" y="4941888"/>
                  <a:ext cx="3946" cy="5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56" extrusionOk="0">
                      <a:moveTo>
                        <a:pt x="1973" y="263"/>
                      </a:moveTo>
                      <a:cubicBezTo>
                        <a:pt x="852" y="907"/>
                        <a:pt x="-20" y="2402"/>
                        <a:pt x="0" y="3690"/>
                      </a:cubicBezTo>
                      <a:cubicBezTo>
                        <a:pt x="0" y="4936"/>
                        <a:pt x="873" y="5414"/>
                        <a:pt x="1973" y="4770"/>
                      </a:cubicBezTo>
                      <a:cubicBezTo>
                        <a:pt x="3053" y="4147"/>
                        <a:pt x="3947" y="2631"/>
                        <a:pt x="3947" y="1385"/>
                      </a:cubicBezTo>
                      <a:cubicBezTo>
                        <a:pt x="3947" y="117"/>
                        <a:pt x="3033" y="-33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6"/>
                <p:cNvSpPr/>
                <p:nvPr/>
              </p:nvSpPr>
              <p:spPr>
                <a:xfrm>
                  <a:off x="2439805" y="4946710"/>
                  <a:ext cx="3946" cy="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76" extrusionOk="0">
                      <a:moveTo>
                        <a:pt x="1952" y="281"/>
                      </a:moveTo>
                      <a:cubicBezTo>
                        <a:pt x="852" y="904"/>
                        <a:pt x="0" y="2399"/>
                        <a:pt x="0" y="3687"/>
                      </a:cubicBezTo>
                      <a:cubicBezTo>
                        <a:pt x="0" y="4933"/>
                        <a:pt x="872" y="5431"/>
                        <a:pt x="1973" y="4808"/>
                      </a:cubicBezTo>
                      <a:cubicBezTo>
                        <a:pt x="3074" y="4164"/>
                        <a:pt x="3946" y="2669"/>
                        <a:pt x="3946" y="1423"/>
                      </a:cubicBezTo>
                      <a:cubicBezTo>
                        <a:pt x="3925" y="135"/>
                        <a:pt x="3053" y="-363"/>
                        <a:pt x="1952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6"/>
                <p:cNvSpPr/>
                <p:nvPr/>
              </p:nvSpPr>
              <p:spPr>
                <a:xfrm>
                  <a:off x="2431435" y="4951524"/>
                  <a:ext cx="3946" cy="5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64" extrusionOk="0">
                      <a:moveTo>
                        <a:pt x="1973" y="285"/>
                      </a:moveTo>
                      <a:cubicBezTo>
                        <a:pt x="893" y="908"/>
                        <a:pt x="0" y="2404"/>
                        <a:pt x="0" y="3691"/>
                      </a:cubicBezTo>
                      <a:cubicBezTo>
                        <a:pt x="0" y="4937"/>
                        <a:pt x="893" y="5415"/>
                        <a:pt x="1973" y="4792"/>
                      </a:cubicBezTo>
                      <a:cubicBezTo>
                        <a:pt x="3095" y="4148"/>
                        <a:pt x="3946" y="2653"/>
                        <a:pt x="3946" y="1407"/>
                      </a:cubicBezTo>
                      <a:cubicBezTo>
                        <a:pt x="3967" y="119"/>
                        <a:pt x="3095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6"/>
                <p:cNvSpPr/>
                <p:nvPr/>
              </p:nvSpPr>
              <p:spPr>
                <a:xfrm>
                  <a:off x="2423128" y="4956326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31"/>
                        <a:pt x="1994" y="4808"/>
                      </a:cubicBezTo>
                      <a:cubicBezTo>
                        <a:pt x="3115" y="4164"/>
                        <a:pt x="3967" y="2669"/>
                        <a:pt x="3967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6"/>
                <p:cNvSpPr/>
                <p:nvPr/>
              </p:nvSpPr>
              <p:spPr>
                <a:xfrm>
                  <a:off x="2414778" y="4961131"/>
                  <a:ext cx="3966" cy="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3" extrusionOk="0">
                      <a:moveTo>
                        <a:pt x="1994" y="294"/>
                      </a:moveTo>
                      <a:cubicBezTo>
                        <a:pt x="914" y="917"/>
                        <a:pt x="0" y="2433"/>
                        <a:pt x="0" y="3701"/>
                      </a:cubicBezTo>
                      <a:cubicBezTo>
                        <a:pt x="21" y="4947"/>
                        <a:pt x="914" y="5424"/>
                        <a:pt x="1994" y="4801"/>
                      </a:cubicBezTo>
                      <a:cubicBezTo>
                        <a:pt x="3115" y="4157"/>
                        <a:pt x="3967" y="2662"/>
                        <a:pt x="3967" y="1416"/>
                      </a:cubicBezTo>
                      <a:cubicBezTo>
                        <a:pt x="3967" y="128"/>
                        <a:pt x="3095" y="-370"/>
                        <a:pt x="1994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6"/>
                <p:cNvSpPr/>
                <p:nvPr/>
              </p:nvSpPr>
              <p:spPr>
                <a:xfrm>
                  <a:off x="2406450" y="4965951"/>
                  <a:ext cx="3966" cy="5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51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21" y="4924"/>
                        <a:pt x="914" y="5402"/>
                        <a:pt x="1994" y="4779"/>
                      </a:cubicBezTo>
                      <a:cubicBezTo>
                        <a:pt x="3074" y="4156"/>
                        <a:pt x="3967" y="2640"/>
                        <a:pt x="3967" y="1394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6"/>
                <p:cNvSpPr/>
                <p:nvPr/>
              </p:nvSpPr>
              <p:spPr>
                <a:xfrm>
                  <a:off x="2398121" y="4970760"/>
                  <a:ext cx="3946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1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32"/>
                        <a:pt x="1973" y="4809"/>
                      </a:cubicBezTo>
                      <a:cubicBezTo>
                        <a:pt x="3053" y="4186"/>
                        <a:pt x="3946" y="2670"/>
                        <a:pt x="3946" y="1403"/>
                      </a:cubicBezTo>
                      <a:cubicBezTo>
                        <a:pt x="3946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6"/>
                <p:cNvSpPr/>
                <p:nvPr/>
              </p:nvSpPr>
              <p:spPr>
                <a:xfrm>
                  <a:off x="2389793" y="4975568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71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43"/>
                        <a:pt x="1994" y="4799"/>
                      </a:cubicBezTo>
                      <a:cubicBezTo>
                        <a:pt x="3074" y="4176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6"/>
                <p:cNvSpPr/>
                <p:nvPr/>
              </p:nvSpPr>
              <p:spPr>
                <a:xfrm>
                  <a:off x="2381464" y="4980382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73" y="275"/>
                      </a:moveTo>
                      <a:cubicBezTo>
                        <a:pt x="851" y="919"/>
                        <a:pt x="0" y="2414"/>
                        <a:pt x="0" y="3702"/>
                      </a:cubicBezTo>
                      <a:cubicBezTo>
                        <a:pt x="0" y="4949"/>
                        <a:pt x="872" y="5447"/>
                        <a:pt x="1994" y="4803"/>
                      </a:cubicBezTo>
                      <a:cubicBezTo>
                        <a:pt x="3095" y="4180"/>
                        <a:pt x="3988" y="2643"/>
                        <a:pt x="3967" y="1418"/>
                      </a:cubicBezTo>
                      <a:cubicBezTo>
                        <a:pt x="3967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6"/>
                <p:cNvSpPr/>
                <p:nvPr/>
              </p:nvSpPr>
              <p:spPr>
                <a:xfrm>
                  <a:off x="2473161" y="4937037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75"/>
                      </a:moveTo>
                      <a:cubicBezTo>
                        <a:pt x="893" y="898"/>
                        <a:pt x="0" y="2414"/>
                        <a:pt x="0" y="3702"/>
                      </a:cubicBezTo>
                      <a:cubicBezTo>
                        <a:pt x="0" y="4949"/>
                        <a:pt x="914" y="5468"/>
                        <a:pt x="1994" y="4845"/>
                      </a:cubicBezTo>
                      <a:cubicBezTo>
                        <a:pt x="3074" y="4221"/>
                        <a:pt x="3967" y="2664"/>
                        <a:pt x="3967" y="1418"/>
                      </a:cubicBezTo>
                      <a:cubicBezTo>
                        <a:pt x="3967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6"/>
                <p:cNvSpPr/>
                <p:nvPr/>
              </p:nvSpPr>
              <p:spPr>
                <a:xfrm>
                  <a:off x="2464832" y="4941838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6"/>
                <p:cNvSpPr/>
                <p:nvPr/>
              </p:nvSpPr>
              <p:spPr>
                <a:xfrm>
                  <a:off x="2456504" y="4946653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75"/>
                      </a:moveTo>
                      <a:cubicBezTo>
                        <a:pt x="893" y="898"/>
                        <a:pt x="0" y="2414"/>
                        <a:pt x="0" y="3702"/>
                      </a:cubicBezTo>
                      <a:cubicBezTo>
                        <a:pt x="0" y="4949"/>
                        <a:pt x="914" y="5468"/>
                        <a:pt x="1994" y="4845"/>
                      </a:cubicBezTo>
                      <a:cubicBezTo>
                        <a:pt x="3074" y="4221"/>
                        <a:pt x="3967" y="2664"/>
                        <a:pt x="3967" y="1418"/>
                      </a:cubicBezTo>
                      <a:cubicBezTo>
                        <a:pt x="3946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6"/>
                <p:cNvSpPr/>
                <p:nvPr/>
              </p:nvSpPr>
              <p:spPr>
                <a:xfrm>
                  <a:off x="2448155" y="4951454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94" y="272"/>
                      </a:moveTo>
                      <a:cubicBezTo>
                        <a:pt x="872" y="916"/>
                        <a:pt x="0" y="2411"/>
                        <a:pt x="0" y="3678"/>
                      </a:cubicBezTo>
                      <a:cubicBezTo>
                        <a:pt x="21" y="4924"/>
                        <a:pt x="872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74" y="-351"/>
                        <a:pt x="1994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6"/>
                <p:cNvSpPr/>
                <p:nvPr/>
              </p:nvSpPr>
              <p:spPr>
                <a:xfrm>
                  <a:off x="2439847" y="4956284"/>
                  <a:ext cx="3925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93" extrusionOk="0">
                      <a:moveTo>
                        <a:pt x="1932" y="281"/>
                      </a:moveTo>
                      <a:cubicBezTo>
                        <a:pt x="852" y="904"/>
                        <a:pt x="-20" y="2400"/>
                        <a:pt x="0" y="3687"/>
                      </a:cubicBezTo>
                      <a:cubicBezTo>
                        <a:pt x="0" y="4933"/>
                        <a:pt x="873" y="5453"/>
                        <a:pt x="1953" y="4830"/>
                      </a:cubicBezTo>
                      <a:cubicBezTo>
                        <a:pt x="3053" y="4186"/>
                        <a:pt x="3926" y="2649"/>
                        <a:pt x="3926" y="1403"/>
                      </a:cubicBezTo>
                      <a:cubicBezTo>
                        <a:pt x="3926" y="136"/>
                        <a:pt x="3033" y="-363"/>
                        <a:pt x="1932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6"/>
                <p:cNvSpPr/>
                <p:nvPr/>
              </p:nvSpPr>
              <p:spPr>
                <a:xfrm>
                  <a:off x="2431477" y="4961083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0"/>
                      </a:moveTo>
                      <a:cubicBezTo>
                        <a:pt x="893" y="903"/>
                        <a:pt x="0" y="2419"/>
                        <a:pt x="0" y="3707"/>
                      </a:cubicBezTo>
                      <a:cubicBezTo>
                        <a:pt x="0" y="4953"/>
                        <a:pt x="893" y="5473"/>
                        <a:pt x="1994" y="4849"/>
                      </a:cubicBezTo>
                      <a:cubicBezTo>
                        <a:pt x="3095" y="4206"/>
                        <a:pt x="3967" y="2669"/>
                        <a:pt x="3967" y="1443"/>
                      </a:cubicBezTo>
                      <a:cubicBezTo>
                        <a:pt x="3946" y="135"/>
                        <a:pt x="3095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6"/>
                <p:cNvSpPr/>
                <p:nvPr/>
              </p:nvSpPr>
              <p:spPr>
                <a:xfrm>
                  <a:off x="2423128" y="4965901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11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6"/>
                <p:cNvSpPr/>
                <p:nvPr/>
              </p:nvSpPr>
              <p:spPr>
                <a:xfrm>
                  <a:off x="2414820" y="4970703"/>
                  <a:ext cx="3967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9" extrusionOk="0">
                      <a:moveTo>
                        <a:pt x="1973" y="276"/>
                      </a:moveTo>
                      <a:cubicBezTo>
                        <a:pt x="893" y="899"/>
                        <a:pt x="-20" y="2416"/>
                        <a:pt x="0" y="3703"/>
                      </a:cubicBezTo>
                      <a:cubicBezTo>
                        <a:pt x="0" y="4950"/>
                        <a:pt x="914" y="5469"/>
                        <a:pt x="1994" y="4846"/>
                      </a:cubicBezTo>
                      <a:cubicBezTo>
                        <a:pt x="3116" y="4202"/>
                        <a:pt x="3988" y="2665"/>
                        <a:pt x="3967" y="1439"/>
                      </a:cubicBezTo>
                      <a:cubicBezTo>
                        <a:pt x="3947" y="152"/>
                        <a:pt x="3095" y="-368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6"/>
                <p:cNvSpPr/>
                <p:nvPr/>
              </p:nvSpPr>
              <p:spPr>
                <a:xfrm>
                  <a:off x="2406491" y="4975517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81"/>
                      </a:moveTo>
                      <a:cubicBezTo>
                        <a:pt x="893" y="904"/>
                        <a:pt x="-20" y="2420"/>
                        <a:pt x="0" y="3708"/>
                      </a:cubicBezTo>
                      <a:cubicBezTo>
                        <a:pt x="0" y="4954"/>
                        <a:pt x="893" y="5473"/>
                        <a:pt x="1994" y="4850"/>
                      </a:cubicBezTo>
                      <a:cubicBezTo>
                        <a:pt x="3074" y="4227"/>
                        <a:pt x="3967" y="2669"/>
                        <a:pt x="3967" y="1423"/>
                      </a:cubicBezTo>
                      <a:cubicBezTo>
                        <a:pt x="3947" y="135"/>
                        <a:pt x="3033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6"/>
                <p:cNvSpPr/>
                <p:nvPr/>
              </p:nvSpPr>
              <p:spPr>
                <a:xfrm>
                  <a:off x="2398142" y="4980333"/>
                  <a:ext cx="396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5" extrusionOk="0">
                      <a:moveTo>
                        <a:pt x="1973" y="262"/>
                      </a:moveTo>
                      <a:cubicBezTo>
                        <a:pt x="893" y="885"/>
                        <a:pt x="0" y="2402"/>
                        <a:pt x="0" y="3689"/>
                      </a:cubicBezTo>
                      <a:cubicBezTo>
                        <a:pt x="21" y="4936"/>
                        <a:pt x="914" y="5455"/>
                        <a:pt x="1994" y="4832"/>
                      </a:cubicBezTo>
                      <a:cubicBezTo>
                        <a:pt x="3074" y="4209"/>
                        <a:pt x="3967" y="2651"/>
                        <a:pt x="3967" y="1405"/>
                      </a:cubicBezTo>
                      <a:cubicBezTo>
                        <a:pt x="3967" y="117"/>
                        <a:pt x="3074" y="-340"/>
                        <a:pt x="1973" y="26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6"/>
                <p:cNvSpPr/>
                <p:nvPr/>
              </p:nvSpPr>
              <p:spPr>
                <a:xfrm>
                  <a:off x="2389814" y="4985142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78"/>
                      </a:cubicBezTo>
                      <a:cubicBezTo>
                        <a:pt x="0" y="4924"/>
                        <a:pt x="872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6" name="Google Shape;1246;p6"/>
                <p:cNvSpPr/>
                <p:nvPr/>
              </p:nvSpPr>
              <p:spPr>
                <a:xfrm>
                  <a:off x="2381485" y="4989961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52" y="915"/>
                        <a:pt x="0" y="2410"/>
                        <a:pt x="0" y="3698"/>
                      </a:cubicBezTo>
                      <a:cubicBezTo>
                        <a:pt x="0" y="4944"/>
                        <a:pt x="872" y="5463"/>
                        <a:pt x="1994" y="4840"/>
                      </a:cubicBezTo>
                      <a:cubicBezTo>
                        <a:pt x="3074" y="4217"/>
                        <a:pt x="3967" y="2660"/>
                        <a:pt x="3967" y="143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7" name="Google Shape;1247;p6"/>
                <p:cNvSpPr/>
                <p:nvPr/>
              </p:nvSpPr>
              <p:spPr>
                <a:xfrm>
                  <a:off x="2473182" y="4946615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94" y="272"/>
                      </a:moveTo>
                      <a:cubicBezTo>
                        <a:pt x="914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67" y="127"/>
                        <a:pt x="3053" y="-351"/>
                        <a:pt x="1994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6"/>
                <p:cNvSpPr/>
                <p:nvPr/>
              </p:nvSpPr>
              <p:spPr>
                <a:xfrm>
                  <a:off x="2464853" y="4951412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3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6"/>
                <p:cNvSpPr/>
                <p:nvPr/>
              </p:nvSpPr>
              <p:spPr>
                <a:xfrm>
                  <a:off x="2456525" y="4956231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893" y="5464"/>
                        <a:pt x="1973" y="4841"/>
                      </a:cubicBezTo>
                      <a:cubicBezTo>
                        <a:pt x="3053" y="4197"/>
                        <a:pt x="3946" y="2660"/>
                        <a:pt x="3946" y="1414"/>
                      </a:cubicBezTo>
                      <a:cubicBezTo>
                        <a:pt x="3946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6"/>
                <p:cNvSpPr/>
                <p:nvPr/>
              </p:nvSpPr>
              <p:spPr>
                <a:xfrm>
                  <a:off x="2448196" y="4961029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6"/>
                <p:cNvSpPr/>
                <p:nvPr/>
              </p:nvSpPr>
              <p:spPr>
                <a:xfrm>
                  <a:off x="2439847" y="4965859"/>
                  <a:ext cx="394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9" extrusionOk="0">
                      <a:moveTo>
                        <a:pt x="1973" y="281"/>
                      </a:moveTo>
                      <a:cubicBezTo>
                        <a:pt x="893" y="904"/>
                        <a:pt x="0" y="2399"/>
                        <a:pt x="0" y="3687"/>
                      </a:cubicBezTo>
                      <a:cubicBezTo>
                        <a:pt x="21" y="4933"/>
                        <a:pt x="872" y="5473"/>
                        <a:pt x="1973" y="4850"/>
                      </a:cubicBezTo>
                      <a:cubicBezTo>
                        <a:pt x="3074" y="4206"/>
                        <a:pt x="3946" y="2669"/>
                        <a:pt x="3946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6"/>
                <p:cNvSpPr/>
                <p:nvPr/>
              </p:nvSpPr>
              <p:spPr>
                <a:xfrm>
                  <a:off x="2431498" y="4970661"/>
                  <a:ext cx="396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9" extrusionOk="0">
                      <a:moveTo>
                        <a:pt x="1973" y="277"/>
                      </a:moveTo>
                      <a:cubicBezTo>
                        <a:pt x="893" y="900"/>
                        <a:pt x="0" y="2416"/>
                        <a:pt x="0" y="3704"/>
                      </a:cubicBezTo>
                      <a:cubicBezTo>
                        <a:pt x="0" y="4950"/>
                        <a:pt x="914" y="5469"/>
                        <a:pt x="1973" y="4846"/>
                      </a:cubicBezTo>
                      <a:cubicBezTo>
                        <a:pt x="3095" y="4202"/>
                        <a:pt x="3967" y="2665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6"/>
                <p:cNvSpPr/>
                <p:nvPr/>
              </p:nvSpPr>
              <p:spPr>
                <a:xfrm>
                  <a:off x="2423169" y="4975475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1"/>
                      </a:moveTo>
                      <a:cubicBezTo>
                        <a:pt x="872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94" y="4829"/>
                      </a:cubicBezTo>
                      <a:cubicBezTo>
                        <a:pt x="3095" y="4185"/>
                        <a:pt x="3967" y="2648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6"/>
                <p:cNvSpPr/>
                <p:nvPr/>
              </p:nvSpPr>
              <p:spPr>
                <a:xfrm>
                  <a:off x="2414841" y="4980293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00"/>
                        <a:pt x="0" y="3687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095" y="4186"/>
                        <a:pt x="3967" y="2649"/>
                        <a:pt x="3967" y="1403"/>
                      </a:cubicBezTo>
                      <a:cubicBezTo>
                        <a:pt x="3946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6"/>
                <p:cNvSpPr/>
                <p:nvPr/>
              </p:nvSpPr>
              <p:spPr>
                <a:xfrm>
                  <a:off x="2406512" y="4985101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1"/>
                      </a:moveTo>
                      <a:cubicBezTo>
                        <a:pt x="893" y="895"/>
                        <a:pt x="-20" y="2411"/>
                        <a:pt x="0" y="3698"/>
                      </a:cubicBezTo>
                      <a:cubicBezTo>
                        <a:pt x="0" y="4945"/>
                        <a:pt x="893" y="5464"/>
                        <a:pt x="1994" y="4841"/>
                      </a:cubicBezTo>
                      <a:cubicBezTo>
                        <a:pt x="3074" y="4218"/>
                        <a:pt x="3988" y="2660"/>
                        <a:pt x="3967" y="1414"/>
                      </a:cubicBezTo>
                      <a:cubicBezTo>
                        <a:pt x="394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6"/>
                <p:cNvSpPr/>
                <p:nvPr/>
              </p:nvSpPr>
              <p:spPr>
                <a:xfrm>
                  <a:off x="2389855" y="4994717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1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64"/>
                        <a:pt x="1973" y="4841"/>
                      </a:cubicBezTo>
                      <a:cubicBezTo>
                        <a:pt x="3053" y="4218"/>
                        <a:pt x="3946" y="2660"/>
                        <a:pt x="3946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6"/>
                <p:cNvSpPr/>
                <p:nvPr/>
              </p:nvSpPr>
              <p:spPr>
                <a:xfrm>
                  <a:off x="2473202" y="4956184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94" y="277"/>
                      </a:moveTo>
                      <a:cubicBezTo>
                        <a:pt x="914" y="900"/>
                        <a:pt x="0" y="2458"/>
                        <a:pt x="0" y="3684"/>
                      </a:cubicBezTo>
                      <a:cubicBezTo>
                        <a:pt x="0" y="4909"/>
                        <a:pt x="914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74" y="-367"/>
                        <a:pt x="1994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6"/>
                <p:cNvSpPr/>
                <p:nvPr/>
              </p:nvSpPr>
              <p:spPr>
                <a:xfrm>
                  <a:off x="2464874" y="4960995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94" y="264"/>
                      </a:moveTo>
                      <a:cubicBezTo>
                        <a:pt x="914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67" y="160"/>
                        <a:pt x="3053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6"/>
                <p:cNvSpPr/>
                <p:nvPr/>
              </p:nvSpPr>
              <p:spPr>
                <a:xfrm>
                  <a:off x="2456545" y="4965800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4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6"/>
                <p:cNvSpPr/>
                <p:nvPr/>
              </p:nvSpPr>
              <p:spPr>
                <a:xfrm>
                  <a:off x="2448217" y="4970611"/>
                  <a:ext cx="3966" cy="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6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71"/>
                      </a:cubicBezTo>
                      <a:cubicBezTo>
                        <a:pt x="0" y="4917"/>
                        <a:pt x="872" y="5436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6"/>
                <p:cNvSpPr/>
                <p:nvPr/>
              </p:nvSpPr>
              <p:spPr>
                <a:xfrm>
                  <a:off x="2439888" y="4975437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52" y="277"/>
                      </a:moveTo>
                      <a:cubicBezTo>
                        <a:pt x="872" y="900"/>
                        <a:pt x="0" y="2437"/>
                        <a:pt x="0" y="3684"/>
                      </a:cubicBezTo>
                      <a:cubicBezTo>
                        <a:pt x="0" y="4930"/>
                        <a:pt x="872" y="5449"/>
                        <a:pt x="1973" y="4826"/>
                      </a:cubicBezTo>
                      <a:cubicBezTo>
                        <a:pt x="3074" y="4182"/>
                        <a:pt x="3946" y="2645"/>
                        <a:pt x="3946" y="1399"/>
                      </a:cubicBezTo>
                      <a:cubicBezTo>
                        <a:pt x="3925" y="153"/>
                        <a:pt x="3074" y="-367"/>
                        <a:pt x="1952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6"/>
                <p:cNvSpPr/>
                <p:nvPr/>
              </p:nvSpPr>
              <p:spPr>
                <a:xfrm>
                  <a:off x="2431518" y="4980239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94" y="274"/>
                      </a:moveTo>
                      <a:cubicBezTo>
                        <a:pt x="914" y="897"/>
                        <a:pt x="0" y="2454"/>
                        <a:pt x="0" y="3680"/>
                      </a:cubicBezTo>
                      <a:cubicBezTo>
                        <a:pt x="21" y="4926"/>
                        <a:pt x="914" y="5445"/>
                        <a:pt x="1994" y="4822"/>
                      </a:cubicBezTo>
                      <a:cubicBezTo>
                        <a:pt x="3115" y="4178"/>
                        <a:pt x="3967" y="2641"/>
                        <a:pt x="3967" y="1395"/>
                      </a:cubicBezTo>
                      <a:cubicBezTo>
                        <a:pt x="3967" y="170"/>
                        <a:pt x="3095" y="-370"/>
                        <a:pt x="1994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6"/>
                <p:cNvSpPr/>
                <p:nvPr/>
              </p:nvSpPr>
              <p:spPr>
                <a:xfrm>
                  <a:off x="2423190" y="4985054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914" y="5469"/>
                        <a:pt x="1994" y="4846"/>
                      </a:cubicBezTo>
                      <a:cubicBezTo>
                        <a:pt x="3095" y="4202"/>
                        <a:pt x="3967" y="2665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4" name="Google Shape;1264;p6"/>
                <p:cNvSpPr/>
                <p:nvPr/>
              </p:nvSpPr>
              <p:spPr>
                <a:xfrm>
                  <a:off x="2414861" y="4989864"/>
                  <a:ext cx="3966" cy="5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6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17"/>
                        <a:pt x="914" y="5436"/>
                        <a:pt x="1994" y="4813"/>
                      </a:cubicBezTo>
                      <a:cubicBezTo>
                        <a:pt x="3095" y="4169"/>
                        <a:pt x="3967" y="2632"/>
                        <a:pt x="3967" y="1386"/>
                      </a:cubicBezTo>
                      <a:cubicBezTo>
                        <a:pt x="3967" y="161"/>
                        <a:pt x="3095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5" name="Google Shape;1265;p6"/>
                <p:cNvSpPr/>
                <p:nvPr/>
              </p:nvSpPr>
              <p:spPr>
                <a:xfrm>
                  <a:off x="2406533" y="4994682"/>
                  <a:ext cx="3966" cy="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3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896"/>
                        <a:pt x="914" y="5436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6"/>
                <p:cNvSpPr/>
                <p:nvPr/>
              </p:nvSpPr>
              <p:spPr>
                <a:xfrm>
                  <a:off x="2389876" y="5004298"/>
                  <a:ext cx="3967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6" extrusionOk="0">
                      <a:moveTo>
                        <a:pt x="1973" y="265"/>
                      </a:moveTo>
                      <a:cubicBezTo>
                        <a:pt x="852" y="908"/>
                        <a:pt x="-20" y="2445"/>
                        <a:pt x="0" y="3671"/>
                      </a:cubicBezTo>
                      <a:cubicBezTo>
                        <a:pt x="0" y="4917"/>
                        <a:pt x="873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7" name="Google Shape;1267;p6"/>
                <p:cNvSpPr/>
                <p:nvPr/>
              </p:nvSpPr>
              <p:spPr>
                <a:xfrm>
                  <a:off x="2381547" y="5009114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74"/>
                      </a:cubicBezTo>
                      <a:cubicBezTo>
                        <a:pt x="0" y="4920"/>
                        <a:pt x="872" y="5460"/>
                        <a:pt x="1973" y="4816"/>
                      </a:cubicBezTo>
                      <a:cubicBezTo>
                        <a:pt x="3053" y="4193"/>
                        <a:pt x="3946" y="2636"/>
                        <a:pt x="3946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8" name="Google Shape;1268;p6"/>
                <p:cNvSpPr/>
                <p:nvPr/>
              </p:nvSpPr>
              <p:spPr>
                <a:xfrm>
                  <a:off x="2372970" y="4937301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7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9" name="Google Shape;1269;p6"/>
                <p:cNvSpPr/>
                <p:nvPr/>
              </p:nvSpPr>
              <p:spPr>
                <a:xfrm>
                  <a:off x="2364641" y="4942112"/>
                  <a:ext cx="394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0" extrusionOk="0">
                      <a:moveTo>
                        <a:pt x="1973" y="267"/>
                      </a:moveTo>
                      <a:cubicBezTo>
                        <a:pt x="893" y="890"/>
                        <a:pt x="0" y="2427"/>
                        <a:pt x="0" y="3694"/>
                      </a:cubicBezTo>
                      <a:cubicBezTo>
                        <a:pt x="0" y="4940"/>
                        <a:pt x="893" y="5460"/>
                        <a:pt x="1973" y="4836"/>
                      </a:cubicBezTo>
                      <a:cubicBezTo>
                        <a:pt x="3095" y="4193"/>
                        <a:pt x="3946" y="2656"/>
                        <a:pt x="3946" y="1430"/>
                      </a:cubicBezTo>
                      <a:cubicBezTo>
                        <a:pt x="3946" y="143"/>
                        <a:pt x="3074" y="-356"/>
                        <a:pt x="1973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0" name="Google Shape;1270;p6"/>
                <p:cNvSpPr/>
                <p:nvPr/>
              </p:nvSpPr>
              <p:spPr>
                <a:xfrm>
                  <a:off x="2356292" y="494692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197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1" name="Google Shape;1271;p6"/>
                <p:cNvSpPr/>
                <p:nvPr/>
              </p:nvSpPr>
              <p:spPr>
                <a:xfrm>
                  <a:off x="2347964" y="4951745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2"/>
                      </a:moveTo>
                      <a:cubicBezTo>
                        <a:pt x="893" y="895"/>
                        <a:pt x="0" y="2432"/>
                        <a:pt x="0" y="3699"/>
                      </a:cubicBezTo>
                      <a:cubicBezTo>
                        <a:pt x="0" y="4945"/>
                        <a:pt x="914" y="5464"/>
                        <a:pt x="1973" y="4820"/>
                      </a:cubicBezTo>
                      <a:cubicBezTo>
                        <a:pt x="3053" y="4198"/>
                        <a:pt x="3967" y="2640"/>
                        <a:pt x="3946" y="1394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2" name="Google Shape;1272;p6"/>
                <p:cNvSpPr/>
                <p:nvPr/>
              </p:nvSpPr>
              <p:spPr>
                <a:xfrm>
                  <a:off x="2339635" y="4956554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914" y="5453"/>
                        <a:pt x="1973" y="4830"/>
                      </a:cubicBezTo>
                      <a:cubicBezTo>
                        <a:pt x="3053" y="4207"/>
                        <a:pt x="3946" y="2649"/>
                        <a:pt x="3946" y="1403"/>
                      </a:cubicBezTo>
                      <a:cubicBezTo>
                        <a:pt x="3967" y="136"/>
                        <a:pt x="3053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3" name="Google Shape;1273;p6"/>
                <p:cNvSpPr/>
                <p:nvPr/>
              </p:nvSpPr>
              <p:spPr>
                <a:xfrm>
                  <a:off x="2322978" y="4966166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85"/>
                      </a:moveTo>
                      <a:cubicBezTo>
                        <a:pt x="872" y="929"/>
                        <a:pt x="0" y="2424"/>
                        <a:pt x="0" y="3691"/>
                      </a:cubicBezTo>
                      <a:cubicBezTo>
                        <a:pt x="0" y="4937"/>
                        <a:pt x="872" y="5477"/>
                        <a:pt x="1973" y="4834"/>
                      </a:cubicBezTo>
                      <a:cubicBezTo>
                        <a:pt x="3053" y="4210"/>
                        <a:pt x="3946" y="2653"/>
                        <a:pt x="3946" y="1407"/>
                      </a:cubicBezTo>
                      <a:cubicBezTo>
                        <a:pt x="3967" y="119"/>
                        <a:pt x="3074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4" name="Google Shape;1274;p6"/>
                <p:cNvSpPr/>
                <p:nvPr/>
              </p:nvSpPr>
              <p:spPr>
                <a:xfrm>
                  <a:off x="2314650" y="4970989"/>
                  <a:ext cx="394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9" extrusionOk="0">
                      <a:moveTo>
                        <a:pt x="1952" y="281"/>
                      </a:moveTo>
                      <a:cubicBezTo>
                        <a:pt x="872" y="904"/>
                        <a:pt x="0" y="2399"/>
                        <a:pt x="0" y="3687"/>
                      </a:cubicBezTo>
                      <a:cubicBezTo>
                        <a:pt x="0" y="4933"/>
                        <a:pt x="872" y="5473"/>
                        <a:pt x="1952" y="4850"/>
                      </a:cubicBezTo>
                      <a:cubicBezTo>
                        <a:pt x="3074" y="4206"/>
                        <a:pt x="3946" y="2669"/>
                        <a:pt x="3946" y="1423"/>
                      </a:cubicBezTo>
                      <a:cubicBezTo>
                        <a:pt x="3925" y="135"/>
                        <a:pt x="3053" y="-363"/>
                        <a:pt x="1952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5" name="Google Shape;1275;p6"/>
                <p:cNvSpPr/>
                <p:nvPr/>
              </p:nvSpPr>
              <p:spPr>
                <a:xfrm>
                  <a:off x="2372991" y="4946884"/>
                  <a:ext cx="394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8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6"/>
                        <a:pt x="1973" y="4822"/>
                      </a:cubicBezTo>
                      <a:cubicBezTo>
                        <a:pt x="3095" y="4178"/>
                        <a:pt x="3946" y="2641"/>
                        <a:pt x="3946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6" name="Google Shape;1276;p6"/>
                <p:cNvSpPr/>
                <p:nvPr/>
              </p:nvSpPr>
              <p:spPr>
                <a:xfrm>
                  <a:off x="2364662" y="4951698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893" y="5449"/>
                        <a:pt x="1973" y="4826"/>
                      </a:cubicBezTo>
                      <a:cubicBezTo>
                        <a:pt x="3095" y="4182"/>
                        <a:pt x="3946" y="2645"/>
                        <a:pt x="3946" y="1399"/>
                      </a:cubicBezTo>
                      <a:cubicBezTo>
                        <a:pt x="3967" y="153"/>
                        <a:pt x="3074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7" name="Google Shape;1277;p6"/>
                <p:cNvSpPr/>
                <p:nvPr/>
              </p:nvSpPr>
              <p:spPr>
                <a:xfrm>
                  <a:off x="2331348" y="4970939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8"/>
                      </a:moveTo>
                      <a:cubicBezTo>
                        <a:pt x="852" y="912"/>
                        <a:pt x="0" y="2428"/>
                        <a:pt x="0" y="3675"/>
                      </a:cubicBezTo>
                      <a:cubicBezTo>
                        <a:pt x="0" y="4921"/>
                        <a:pt x="872" y="544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8" name="Google Shape;1278;p6"/>
                <p:cNvSpPr/>
                <p:nvPr/>
              </p:nvSpPr>
              <p:spPr>
                <a:xfrm>
                  <a:off x="2322999" y="4975750"/>
                  <a:ext cx="396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9" extrusionOk="0">
                      <a:moveTo>
                        <a:pt x="1973" y="276"/>
                      </a:moveTo>
                      <a:cubicBezTo>
                        <a:pt x="872" y="920"/>
                        <a:pt x="0" y="2457"/>
                        <a:pt x="0" y="3703"/>
                      </a:cubicBezTo>
                      <a:cubicBezTo>
                        <a:pt x="0" y="4949"/>
                        <a:pt x="872" y="5469"/>
                        <a:pt x="1994" y="4846"/>
                      </a:cubicBezTo>
                      <a:cubicBezTo>
                        <a:pt x="3074" y="4222"/>
                        <a:pt x="3967" y="2665"/>
                        <a:pt x="3967" y="1439"/>
                      </a:cubicBezTo>
                      <a:cubicBezTo>
                        <a:pt x="3967" y="152"/>
                        <a:pt x="3053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9" name="Google Shape;1279;p6"/>
                <p:cNvSpPr/>
                <p:nvPr/>
              </p:nvSpPr>
              <p:spPr>
                <a:xfrm>
                  <a:off x="2373011" y="4956458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914" y="5466"/>
                        <a:pt x="1994" y="4842"/>
                      </a:cubicBezTo>
                      <a:cubicBezTo>
                        <a:pt x="3115" y="4199"/>
                        <a:pt x="3967" y="2662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0" name="Google Shape;1280;p6"/>
                <p:cNvSpPr/>
                <p:nvPr/>
              </p:nvSpPr>
              <p:spPr>
                <a:xfrm>
                  <a:off x="2331369" y="4980514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0" y="4941"/>
                        <a:pt x="872" y="5460"/>
                        <a:pt x="1973" y="4816"/>
                      </a:cubicBezTo>
                      <a:cubicBezTo>
                        <a:pt x="3053" y="4193"/>
                        <a:pt x="3967" y="2635"/>
                        <a:pt x="3946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1" name="Google Shape;1281;p6"/>
                <p:cNvSpPr/>
                <p:nvPr/>
              </p:nvSpPr>
              <p:spPr>
                <a:xfrm>
                  <a:off x="2323040" y="4985324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683"/>
                      </a:cubicBezTo>
                      <a:cubicBezTo>
                        <a:pt x="0" y="4929"/>
                        <a:pt x="872" y="5469"/>
                        <a:pt x="1994" y="4825"/>
                      </a:cubicBezTo>
                      <a:cubicBezTo>
                        <a:pt x="3074" y="4202"/>
                        <a:pt x="3967" y="2644"/>
                        <a:pt x="3967" y="1419"/>
                      </a:cubicBezTo>
                      <a:cubicBezTo>
                        <a:pt x="3946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2" name="Google Shape;1282;p6"/>
                <p:cNvSpPr/>
                <p:nvPr/>
              </p:nvSpPr>
              <p:spPr>
                <a:xfrm>
                  <a:off x="2373053" y="4966029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71"/>
                        <a:pt x="893" y="5448"/>
                        <a:pt x="1994" y="4825"/>
                      </a:cubicBezTo>
                      <a:cubicBezTo>
                        <a:pt x="3115" y="4182"/>
                        <a:pt x="3967" y="2686"/>
                        <a:pt x="3967" y="1419"/>
                      </a:cubicBezTo>
                      <a:cubicBezTo>
                        <a:pt x="3946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3" name="Google Shape;1283;p6"/>
                <p:cNvSpPr/>
                <p:nvPr/>
              </p:nvSpPr>
              <p:spPr>
                <a:xfrm>
                  <a:off x="2364724" y="4970838"/>
                  <a:ext cx="3967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26" extrusionOk="0">
                      <a:moveTo>
                        <a:pt x="1973" y="286"/>
                      </a:moveTo>
                      <a:cubicBezTo>
                        <a:pt x="893" y="909"/>
                        <a:pt x="0" y="2467"/>
                        <a:pt x="0" y="3713"/>
                      </a:cubicBezTo>
                      <a:cubicBezTo>
                        <a:pt x="0" y="5001"/>
                        <a:pt x="914" y="5478"/>
                        <a:pt x="1994" y="4855"/>
                      </a:cubicBezTo>
                      <a:cubicBezTo>
                        <a:pt x="3115" y="4211"/>
                        <a:pt x="3988" y="2716"/>
                        <a:pt x="3967" y="1428"/>
                      </a:cubicBezTo>
                      <a:cubicBezTo>
                        <a:pt x="3946" y="161"/>
                        <a:pt x="3074" y="-379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4" name="Google Shape;1284;p6"/>
                <p:cNvSpPr/>
                <p:nvPr/>
              </p:nvSpPr>
              <p:spPr>
                <a:xfrm>
                  <a:off x="2331390" y="4990080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704"/>
                      </a:cubicBezTo>
                      <a:cubicBezTo>
                        <a:pt x="0" y="4971"/>
                        <a:pt x="872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5" name="Google Shape;1285;p6"/>
                <p:cNvSpPr/>
                <p:nvPr/>
              </p:nvSpPr>
              <p:spPr>
                <a:xfrm>
                  <a:off x="2373074" y="4975604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893" y="5469"/>
                        <a:pt x="1973" y="4846"/>
                      </a:cubicBezTo>
                      <a:cubicBezTo>
                        <a:pt x="3095" y="4202"/>
                        <a:pt x="3946" y="2707"/>
                        <a:pt x="3946" y="1419"/>
                      </a:cubicBezTo>
                      <a:cubicBezTo>
                        <a:pt x="3946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6" name="Google Shape;1286;p6"/>
                <p:cNvSpPr/>
                <p:nvPr/>
              </p:nvSpPr>
              <p:spPr>
                <a:xfrm>
                  <a:off x="2364745" y="4980405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893" y="5466"/>
                        <a:pt x="1994" y="4842"/>
                      </a:cubicBezTo>
                      <a:cubicBezTo>
                        <a:pt x="3095" y="4198"/>
                        <a:pt x="3967" y="2703"/>
                        <a:pt x="3967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6"/>
                <p:cNvSpPr/>
                <p:nvPr/>
              </p:nvSpPr>
              <p:spPr>
                <a:xfrm>
                  <a:off x="2373094" y="4985195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31"/>
                        <a:pt x="1994" y="4808"/>
                      </a:cubicBezTo>
                      <a:cubicBezTo>
                        <a:pt x="3115" y="4185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6"/>
                <p:cNvSpPr/>
                <p:nvPr/>
              </p:nvSpPr>
              <p:spPr>
                <a:xfrm>
                  <a:off x="2373136" y="4994771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80"/>
                      </a:moveTo>
                      <a:cubicBezTo>
                        <a:pt x="893" y="903"/>
                        <a:pt x="-20" y="2440"/>
                        <a:pt x="0" y="3707"/>
                      </a:cubicBezTo>
                      <a:cubicBezTo>
                        <a:pt x="0" y="4953"/>
                        <a:pt x="893" y="5472"/>
                        <a:pt x="1994" y="4849"/>
                      </a:cubicBezTo>
                      <a:cubicBezTo>
                        <a:pt x="3116" y="4205"/>
                        <a:pt x="3967" y="2669"/>
                        <a:pt x="3967" y="1443"/>
                      </a:cubicBezTo>
                      <a:cubicBezTo>
                        <a:pt x="3947" y="135"/>
                        <a:pt x="3074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6"/>
                <p:cNvSpPr/>
                <p:nvPr/>
              </p:nvSpPr>
              <p:spPr>
                <a:xfrm>
                  <a:off x="2306176" y="4937475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67"/>
                        <a:pt x="914" y="5445"/>
                        <a:pt x="1994" y="4842"/>
                      </a:cubicBezTo>
                      <a:cubicBezTo>
                        <a:pt x="3115" y="4199"/>
                        <a:pt x="3967" y="2703"/>
                        <a:pt x="3967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6"/>
                <p:cNvSpPr/>
                <p:nvPr/>
              </p:nvSpPr>
              <p:spPr>
                <a:xfrm>
                  <a:off x="2297847" y="4942290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914" y="5469"/>
                        <a:pt x="1973" y="4825"/>
                      </a:cubicBezTo>
                      <a:cubicBezTo>
                        <a:pt x="3095" y="4181"/>
                        <a:pt x="3967" y="2707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6"/>
                <p:cNvSpPr/>
                <p:nvPr/>
              </p:nvSpPr>
              <p:spPr>
                <a:xfrm>
                  <a:off x="2289519" y="4947108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4"/>
                      </a:cubicBezTo>
                      <a:cubicBezTo>
                        <a:pt x="0" y="4971"/>
                        <a:pt x="914" y="5449"/>
                        <a:pt x="1994" y="4826"/>
                      </a:cubicBezTo>
                      <a:cubicBezTo>
                        <a:pt x="3074" y="4203"/>
                        <a:pt x="3967" y="2687"/>
                        <a:pt x="3967" y="1399"/>
                      </a:cubicBezTo>
                      <a:cubicBezTo>
                        <a:pt x="3967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6"/>
                <p:cNvSpPr/>
                <p:nvPr/>
              </p:nvSpPr>
              <p:spPr>
                <a:xfrm>
                  <a:off x="2306196" y="4947050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94" y="273"/>
                      </a:moveTo>
                      <a:cubicBezTo>
                        <a:pt x="914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94" y="4842"/>
                      </a:cubicBezTo>
                      <a:cubicBezTo>
                        <a:pt x="3115" y="4199"/>
                        <a:pt x="3967" y="2703"/>
                        <a:pt x="3967" y="1416"/>
                      </a:cubicBezTo>
                      <a:cubicBezTo>
                        <a:pt x="3967" y="169"/>
                        <a:pt x="3095" y="-371"/>
                        <a:pt x="1994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6"/>
                <p:cNvSpPr/>
                <p:nvPr/>
              </p:nvSpPr>
              <p:spPr>
                <a:xfrm>
                  <a:off x="2297868" y="495186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683"/>
                      </a:cubicBezTo>
                      <a:cubicBezTo>
                        <a:pt x="0" y="4971"/>
                        <a:pt x="914" y="5449"/>
                        <a:pt x="1973" y="4826"/>
                      </a:cubicBezTo>
                      <a:cubicBezTo>
                        <a:pt x="3095" y="4182"/>
                        <a:pt x="3967" y="2687"/>
                        <a:pt x="3967" y="1399"/>
                      </a:cubicBezTo>
                      <a:cubicBezTo>
                        <a:pt x="3967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6"/>
                <p:cNvSpPr/>
                <p:nvPr/>
              </p:nvSpPr>
              <p:spPr>
                <a:xfrm>
                  <a:off x="2289540" y="4956675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73" y="4812"/>
                      </a:cubicBezTo>
                      <a:cubicBezTo>
                        <a:pt x="3053" y="4190"/>
                        <a:pt x="3967" y="2673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6"/>
                <p:cNvSpPr/>
                <p:nvPr/>
              </p:nvSpPr>
              <p:spPr>
                <a:xfrm>
                  <a:off x="2281211" y="4961493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6"/>
                <p:cNvSpPr/>
                <p:nvPr/>
              </p:nvSpPr>
              <p:spPr>
                <a:xfrm>
                  <a:off x="2306217" y="4956659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0"/>
                      </a:moveTo>
                      <a:cubicBezTo>
                        <a:pt x="893" y="903"/>
                        <a:pt x="0" y="2419"/>
                        <a:pt x="0" y="3707"/>
                      </a:cubicBezTo>
                      <a:cubicBezTo>
                        <a:pt x="0" y="4953"/>
                        <a:pt x="893" y="5472"/>
                        <a:pt x="1973" y="4849"/>
                      </a:cubicBezTo>
                      <a:cubicBezTo>
                        <a:pt x="3095" y="4206"/>
                        <a:pt x="3946" y="2669"/>
                        <a:pt x="3946" y="1443"/>
                      </a:cubicBezTo>
                      <a:cubicBezTo>
                        <a:pt x="3967" y="135"/>
                        <a:pt x="3095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6"/>
                <p:cNvSpPr/>
                <p:nvPr/>
              </p:nvSpPr>
              <p:spPr>
                <a:xfrm>
                  <a:off x="2297889" y="4961464"/>
                  <a:ext cx="3966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6" extrusionOk="0">
                      <a:moveTo>
                        <a:pt x="1973" y="294"/>
                      </a:moveTo>
                      <a:cubicBezTo>
                        <a:pt x="893" y="917"/>
                        <a:pt x="0" y="2433"/>
                        <a:pt x="0" y="3721"/>
                      </a:cubicBezTo>
                      <a:cubicBezTo>
                        <a:pt x="0" y="4967"/>
                        <a:pt x="914" y="5486"/>
                        <a:pt x="1994" y="4863"/>
                      </a:cubicBezTo>
                      <a:cubicBezTo>
                        <a:pt x="3115" y="4219"/>
                        <a:pt x="3967" y="2682"/>
                        <a:pt x="3967" y="1436"/>
                      </a:cubicBezTo>
                      <a:cubicBezTo>
                        <a:pt x="3967" y="128"/>
                        <a:pt x="3115" y="-371"/>
                        <a:pt x="1973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6"/>
                <p:cNvSpPr/>
                <p:nvPr/>
              </p:nvSpPr>
              <p:spPr>
                <a:xfrm>
                  <a:off x="2289581" y="4966283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73" y="4820"/>
                      </a:cubicBezTo>
                      <a:cubicBezTo>
                        <a:pt x="3074" y="4198"/>
                        <a:pt x="3967" y="2640"/>
                        <a:pt x="3967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6"/>
                <p:cNvSpPr/>
                <p:nvPr/>
              </p:nvSpPr>
              <p:spPr>
                <a:xfrm>
                  <a:off x="2281232" y="4971098"/>
                  <a:ext cx="3967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1" extrusionOk="0">
                      <a:moveTo>
                        <a:pt x="1973" y="276"/>
                      </a:moveTo>
                      <a:cubicBezTo>
                        <a:pt x="893" y="899"/>
                        <a:pt x="0" y="2415"/>
                        <a:pt x="0" y="3703"/>
                      </a:cubicBezTo>
                      <a:cubicBezTo>
                        <a:pt x="0" y="4949"/>
                        <a:pt x="914" y="5468"/>
                        <a:pt x="1994" y="4824"/>
                      </a:cubicBezTo>
                      <a:cubicBezTo>
                        <a:pt x="3074" y="4201"/>
                        <a:pt x="3967" y="2644"/>
                        <a:pt x="3967" y="1397"/>
                      </a:cubicBezTo>
                      <a:cubicBezTo>
                        <a:pt x="3988" y="110"/>
                        <a:pt x="3053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6"/>
                <p:cNvSpPr/>
                <p:nvPr/>
              </p:nvSpPr>
              <p:spPr>
                <a:xfrm>
                  <a:off x="2272903" y="4975900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6"/>
                <p:cNvSpPr/>
                <p:nvPr/>
              </p:nvSpPr>
              <p:spPr>
                <a:xfrm>
                  <a:off x="2306259" y="4966232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914" y="5453"/>
                        <a:pt x="1994" y="4809"/>
                      </a:cubicBezTo>
                      <a:cubicBezTo>
                        <a:pt x="3095" y="4165"/>
                        <a:pt x="3967" y="2628"/>
                        <a:pt x="3967" y="1403"/>
                      </a:cubicBezTo>
                      <a:cubicBezTo>
                        <a:pt x="3967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6"/>
                <p:cNvSpPr/>
                <p:nvPr/>
              </p:nvSpPr>
              <p:spPr>
                <a:xfrm>
                  <a:off x="2297930" y="4971031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914" y="5452"/>
                        <a:pt x="1994" y="4829"/>
                      </a:cubicBezTo>
                      <a:cubicBezTo>
                        <a:pt x="3095" y="4185"/>
                        <a:pt x="3967" y="2648"/>
                        <a:pt x="3967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6"/>
                <p:cNvSpPr/>
                <p:nvPr/>
              </p:nvSpPr>
              <p:spPr>
                <a:xfrm>
                  <a:off x="2306280" y="4975798"/>
                  <a:ext cx="3966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2" extrusionOk="0">
                      <a:moveTo>
                        <a:pt x="1973" y="290"/>
                      </a:moveTo>
                      <a:cubicBezTo>
                        <a:pt x="893" y="913"/>
                        <a:pt x="0" y="2430"/>
                        <a:pt x="0" y="3696"/>
                      </a:cubicBezTo>
                      <a:cubicBezTo>
                        <a:pt x="0" y="4943"/>
                        <a:pt x="893" y="5462"/>
                        <a:pt x="1994" y="4839"/>
                      </a:cubicBezTo>
                      <a:cubicBezTo>
                        <a:pt x="3095" y="4195"/>
                        <a:pt x="3967" y="2658"/>
                        <a:pt x="3967" y="1412"/>
                      </a:cubicBezTo>
                      <a:cubicBezTo>
                        <a:pt x="3967" y="145"/>
                        <a:pt x="3095" y="-374"/>
                        <a:pt x="1973" y="29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6"/>
                <p:cNvSpPr/>
                <p:nvPr/>
              </p:nvSpPr>
              <p:spPr>
                <a:xfrm>
                  <a:off x="2873323" y="4734755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37"/>
                        <a:pt x="872" y="5477"/>
                        <a:pt x="1994" y="4833"/>
                      </a:cubicBezTo>
                      <a:cubicBezTo>
                        <a:pt x="3074" y="4210"/>
                        <a:pt x="3967" y="265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6"/>
                <p:cNvSpPr/>
                <p:nvPr/>
              </p:nvSpPr>
              <p:spPr>
                <a:xfrm>
                  <a:off x="2864974" y="4739585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73"/>
                      </a:moveTo>
                      <a:cubicBezTo>
                        <a:pt x="893" y="896"/>
                        <a:pt x="0" y="2433"/>
                        <a:pt x="0" y="3700"/>
                      </a:cubicBezTo>
                      <a:cubicBezTo>
                        <a:pt x="0" y="4946"/>
                        <a:pt x="914" y="5465"/>
                        <a:pt x="2015" y="4822"/>
                      </a:cubicBezTo>
                      <a:cubicBezTo>
                        <a:pt x="3095" y="4198"/>
                        <a:pt x="3967" y="2662"/>
                        <a:pt x="3967" y="1415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6"/>
                <p:cNvSpPr/>
                <p:nvPr/>
              </p:nvSpPr>
              <p:spPr>
                <a:xfrm>
                  <a:off x="2856645" y="4744392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115" y="4190"/>
                        <a:pt x="3967" y="2652"/>
                        <a:pt x="3967" y="1406"/>
                      </a:cubicBezTo>
                      <a:cubicBezTo>
                        <a:pt x="3946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6"/>
                <p:cNvSpPr/>
                <p:nvPr/>
              </p:nvSpPr>
              <p:spPr>
                <a:xfrm>
                  <a:off x="2848317" y="4749201"/>
                  <a:ext cx="3967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0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701"/>
                      </a:cubicBezTo>
                      <a:cubicBezTo>
                        <a:pt x="0" y="4947"/>
                        <a:pt x="914" y="5445"/>
                        <a:pt x="1994" y="4822"/>
                      </a:cubicBezTo>
                      <a:cubicBezTo>
                        <a:pt x="3095" y="4178"/>
                        <a:pt x="3967" y="2641"/>
                        <a:pt x="3967" y="1395"/>
                      </a:cubicBezTo>
                      <a:cubicBezTo>
                        <a:pt x="3946" y="170"/>
                        <a:pt x="3074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6"/>
                <p:cNvSpPr/>
                <p:nvPr/>
              </p:nvSpPr>
              <p:spPr>
                <a:xfrm>
                  <a:off x="2839968" y="4754029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0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67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6"/>
                <p:cNvSpPr/>
                <p:nvPr/>
              </p:nvSpPr>
              <p:spPr>
                <a:xfrm>
                  <a:off x="2831639" y="4758834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77"/>
                      </a:moveTo>
                      <a:cubicBezTo>
                        <a:pt x="893" y="901"/>
                        <a:pt x="0" y="2458"/>
                        <a:pt x="0" y="3704"/>
                      </a:cubicBezTo>
                      <a:cubicBezTo>
                        <a:pt x="0" y="4951"/>
                        <a:pt x="914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6"/>
                <p:cNvSpPr/>
                <p:nvPr/>
              </p:nvSpPr>
              <p:spPr>
                <a:xfrm>
                  <a:off x="2823290" y="4763641"/>
                  <a:ext cx="3967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4" extrusionOk="0">
                      <a:moveTo>
                        <a:pt x="1994" y="268"/>
                      </a:moveTo>
                      <a:cubicBezTo>
                        <a:pt x="872" y="912"/>
                        <a:pt x="0" y="2449"/>
                        <a:pt x="0" y="3695"/>
                      </a:cubicBezTo>
                      <a:cubicBezTo>
                        <a:pt x="0" y="4941"/>
                        <a:pt x="872" y="546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67" y="144"/>
                        <a:pt x="3074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6"/>
                <p:cNvSpPr/>
                <p:nvPr/>
              </p:nvSpPr>
              <p:spPr>
                <a:xfrm>
                  <a:off x="2814961" y="4768452"/>
                  <a:ext cx="3967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0" extrusionOk="0">
                      <a:moveTo>
                        <a:pt x="1994" y="255"/>
                      </a:moveTo>
                      <a:cubicBezTo>
                        <a:pt x="872" y="899"/>
                        <a:pt x="0" y="2436"/>
                        <a:pt x="0" y="3682"/>
                      </a:cubicBezTo>
                      <a:cubicBezTo>
                        <a:pt x="0" y="4928"/>
                        <a:pt x="872" y="5447"/>
                        <a:pt x="1994" y="4803"/>
                      </a:cubicBezTo>
                      <a:cubicBezTo>
                        <a:pt x="3074" y="4180"/>
                        <a:pt x="3967" y="2623"/>
                        <a:pt x="3967" y="1397"/>
                      </a:cubicBezTo>
                      <a:cubicBezTo>
                        <a:pt x="3988" y="151"/>
                        <a:pt x="3074" y="-347"/>
                        <a:pt x="1994" y="25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6"/>
                <p:cNvSpPr/>
                <p:nvPr/>
              </p:nvSpPr>
              <p:spPr>
                <a:xfrm>
                  <a:off x="2864994" y="4749156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71"/>
                        <a:pt x="893" y="5469"/>
                        <a:pt x="2015" y="4825"/>
                      </a:cubicBezTo>
                      <a:cubicBezTo>
                        <a:pt x="3095" y="4202"/>
                        <a:pt x="3967" y="2707"/>
                        <a:pt x="3946" y="1419"/>
                      </a:cubicBezTo>
                      <a:cubicBezTo>
                        <a:pt x="3946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6"/>
                <p:cNvSpPr/>
                <p:nvPr/>
              </p:nvSpPr>
              <p:spPr>
                <a:xfrm>
                  <a:off x="2856666" y="4753966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0" y="4979"/>
                        <a:pt x="914" y="5436"/>
                        <a:pt x="1994" y="4813"/>
                      </a:cubicBezTo>
                      <a:cubicBezTo>
                        <a:pt x="3115" y="4169"/>
                        <a:pt x="3967" y="2674"/>
                        <a:pt x="3967" y="1386"/>
                      </a:cubicBezTo>
                      <a:cubicBezTo>
                        <a:pt x="3946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6"/>
                <p:cNvSpPr/>
                <p:nvPr/>
              </p:nvSpPr>
              <p:spPr>
                <a:xfrm>
                  <a:off x="2848337" y="4758776"/>
                  <a:ext cx="396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5"/>
                        <a:pt x="1994" y="4822"/>
                      </a:cubicBezTo>
                      <a:cubicBezTo>
                        <a:pt x="3115" y="4178"/>
                        <a:pt x="3967" y="2682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6"/>
                <p:cNvSpPr/>
                <p:nvPr/>
              </p:nvSpPr>
              <p:spPr>
                <a:xfrm>
                  <a:off x="2840009" y="4763599"/>
                  <a:ext cx="3967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1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3"/>
                        <a:pt x="914" y="5461"/>
                        <a:pt x="1994" y="4817"/>
                      </a:cubicBezTo>
                      <a:cubicBezTo>
                        <a:pt x="3074" y="4194"/>
                        <a:pt x="3967" y="2677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6"/>
                <p:cNvSpPr/>
                <p:nvPr/>
              </p:nvSpPr>
              <p:spPr>
                <a:xfrm>
                  <a:off x="2831660" y="4768401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13"/>
                      </a:cubicBezTo>
                      <a:cubicBezTo>
                        <a:pt x="3074" y="4189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6"/>
                <p:cNvSpPr/>
                <p:nvPr/>
              </p:nvSpPr>
              <p:spPr>
                <a:xfrm>
                  <a:off x="2815003" y="4778017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94" y="264"/>
                      </a:moveTo>
                      <a:cubicBezTo>
                        <a:pt x="872" y="908"/>
                        <a:pt x="0" y="2445"/>
                        <a:pt x="0" y="3691"/>
                      </a:cubicBezTo>
                      <a:cubicBezTo>
                        <a:pt x="0" y="4958"/>
                        <a:pt x="872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74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6"/>
                <p:cNvSpPr/>
                <p:nvPr/>
              </p:nvSpPr>
              <p:spPr>
                <a:xfrm>
                  <a:off x="2865015" y="4758726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94" y="260"/>
                      </a:moveTo>
                      <a:cubicBezTo>
                        <a:pt x="893" y="904"/>
                        <a:pt x="-20" y="2441"/>
                        <a:pt x="0" y="3687"/>
                      </a:cubicBezTo>
                      <a:cubicBezTo>
                        <a:pt x="0" y="4975"/>
                        <a:pt x="914" y="5453"/>
                        <a:pt x="2015" y="4809"/>
                      </a:cubicBezTo>
                      <a:cubicBezTo>
                        <a:pt x="3095" y="4186"/>
                        <a:pt x="3967" y="2690"/>
                        <a:pt x="3967" y="1403"/>
                      </a:cubicBezTo>
                      <a:cubicBezTo>
                        <a:pt x="3967" y="177"/>
                        <a:pt x="3095" y="-363"/>
                        <a:pt x="1994" y="26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6"/>
                <p:cNvSpPr/>
                <p:nvPr/>
              </p:nvSpPr>
              <p:spPr>
                <a:xfrm>
                  <a:off x="2856687" y="4763533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73"/>
                      </a:moveTo>
                      <a:cubicBezTo>
                        <a:pt x="893" y="896"/>
                        <a:pt x="0" y="2453"/>
                        <a:pt x="0" y="3700"/>
                      </a:cubicBezTo>
                      <a:cubicBezTo>
                        <a:pt x="0" y="4987"/>
                        <a:pt x="893" y="5465"/>
                        <a:pt x="1973" y="4842"/>
                      </a:cubicBezTo>
                      <a:cubicBezTo>
                        <a:pt x="3095" y="4198"/>
                        <a:pt x="3946" y="2703"/>
                        <a:pt x="3946" y="1436"/>
                      </a:cubicBezTo>
                      <a:cubicBezTo>
                        <a:pt x="3967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6"/>
                <p:cNvSpPr/>
                <p:nvPr/>
              </p:nvSpPr>
              <p:spPr>
                <a:xfrm>
                  <a:off x="2848358" y="4768350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680"/>
                      </a:cubicBezTo>
                      <a:cubicBezTo>
                        <a:pt x="0" y="4967"/>
                        <a:pt x="914" y="5445"/>
                        <a:pt x="1994" y="4822"/>
                      </a:cubicBezTo>
                      <a:cubicBezTo>
                        <a:pt x="3115" y="4178"/>
                        <a:pt x="3967" y="2683"/>
                        <a:pt x="3967" y="1395"/>
                      </a:cubicBezTo>
                      <a:cubicBezTo>
                        <a:pt x="3946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6"/>
                <p:cNvSpPr/>
                <p:nvPr/>
              </p:nvSpPr>
              <p:spPr>
                <a:xfrm>
                  <a:off x="2840030" y="4773174"/>
                  <a:ext cx="3967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5"/>
                      </a:cubicBezTo>
                      <a:cubicBezTo>
                        <a:pt x="0" y="4962"/>
                        <a:pt x="914" y="5440"/>
                        <a:pt x="1973" y="4817"/>
                      </a:cubicBezTo>
                      <a:cubicBezTo>
                        <a:pt x="3053" y="4194"/>
                        <a:pt x="3967" y="2677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6"/>
                <p:cNvSpPr/>
                <p:nvPr/>
              </p:nvSpPr>
              <p:spPr>
                <a:xfrm>
                  <a:off x="2856708" y="4773140"/>
                  <a:ext cx="394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0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7"/>
                      </a:cubicBezTo>
                      <a:cubicBezTo>
                        <a:pt x="0" y="4955"/>
                        <a:pt x="914" y="5433"/>
                        <a:pt x="1973" y="4809"/>
                      </a:cubicBezTo>
                      <a:cubicBezTo>
                        <a:pt x="3095" y="4166"/>
                        <a:pt x="3946" y="2670"/>
                        <a:pt x="3946" y="1383"/>
                      </a:cubicBezTo>
                      <a:cubicBezTo>
                        <a:pt x="3967" y="136"/>
                        <a:pt x="3095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3" name="Google Shape;1323;p6"/>
                <p:cNvSpPr/>
                <p:nvPr/>
              </p:nvSpPr>
              <p:spPr>
                <a:xfrm>
                  <a:off x="2848379" y="4777946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94"/>
                      </a:moveTo>
                      <a:cubicBezTo>
                        <a:pt x="893" y="917"/>
                        <a:pt x="0" y="2433"/>
                        <a:pt x="0" y="3680"/>
                      </a:cubicBezTo>
                      <a:cubicBezTo>
                        <a:pt x="0" y="4967"/>
                        <a:pt x="893" y="5445"/>
                        <a:pt x="1973" y="4822"/>
                      </a:cubicBezTo>
                      <a:cubicBezTo>
                        <a:pt x="3095" y="4178"/>
                        <a:pt x="3946" y="2683"/>
                        <a:pt x="3946" y="1416"/>
                      </a:cubicBezTo>
                      <a:cubicBezTo>
                        <a:pt x="3967" y="128"/>
                        <a:pt x="3095" y="-370"/>
                        <a:pt x="1973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4" name="Google Shape;1324;p6"/>
                <p:cNvSpPr/>
                <p:nvPr/>
              </p:nvSpPr>
              <p:spPr>
                <a:xfrm>
                  <a:off x="2840051" y="4782765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3"/>
                      </a:moveTo>
                      <a:cubicBezTo>
                        <a:pt x="893" y="896"/>
                        <a:pt x="0" y="2412"/>
                        <a:pt x="0" y="3658"/>
                      </a:cubicBezTo>
                      <a:cubicBezTo>
                        <a:pt x="0" y="4946"/>
                        <a:pt x="914" y="5423"/>
                        <a:pt x="1994" y="4800"/>
                      </a:cubicBezTo>
                      <a:cubicBezTo>
                        <a:pt x="3095" y="4177"/>
                        <a:pt x="3967" y="2661"/>
                        <a:pt x="3967" y="1373"/>
                      </a:cubicBezTo>
                      <a:cubicBezTo>
                        <a:pt x="3967" y="127"/>
                        <a:pt x="3053" y="-35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6"/>
                <p:cNvSpPr/>
                <p:nvPr/>
              </p:nvSpPr>
              <p:spPr>
                <a:xfrm>
                  <a:off x="2831722" y="4787567"/>
                  <a:ext cx="3967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77" extrusionOk="0">
                      <a:moveTo>
                        <a:pt x="1973" y="269"/>
                      </a:moveTo>
                      <a:cubicBezTo>
                        <a:pt x="893" y="892"/>
                        <a:pt x="0" y="2408"/>
                        <a:pt x="0" y="3675"/>
                      </a:cubicBezTo>
                      <a:cubicBezTo>
                        <a:pt x="0" y="4942"/>
                        <a:pt x="914" y="5440"/>
                        <a:pt x="1973" y="4796"/>
                      </a:cubicBezTo>
                      <a:cubicBezTo>
                        <a:pt x="3074" y="4173"/>
                        <a:pt x="3967" y="2657"/>
                        <a:pt x="3967" y="1370"/>
                      </a:cubicBezTo>
                      <a:cubicBezTo>
                        <a:pt x="3967" y="144"/>
                        <a:pt x="3053" y="-354"/>
                        <a:pt x="1973" y="26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6"/>
                <p:cNvSpPr/>
                <p:nvPr/>
              </p:nvSpPr>
              <p:spPr>
                <a:xfrm>
                  <a:off x="2856749" y="4782715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6"/>
                <p:cNvSpPr/>
                <p:nvPr/>
              </p:nvSpPr>
              <p:spPr>
                <a:xfrm>
                  <a:off x="2848421" y="4787526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8"/>
                      </a:moveTo>
                      <a:cubicBezTo>
                        <a:pt x="893" y="891"/>
                        <a:pt x="0" y="2407"/>
                        <a:pt x="0" y="3695"/>
                      </a:cubicBezTo>
                      <a:cubicBezTo>
                        <a:pt x="0" y="4941"/>
                        <a:pt x="914" y="5460"/>
                        <a:pt x="1994" y="4837"/>
                      </a:cubicBezTo>
                      <a:cubicBezTo>
                        <a:pt x="3095" y="4193"/>
                        <a:pt x="3967" y="2656"/>
                        <a:pt x="3967" y="1410"/>
                      </a:cubicBezTo>
                      <a:cubicBezTo>
                        <a:pt x="3946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6"/>
                <p:cNvSpPr/>
                <p:nvPr/>
              </p:nvSpPr>
              <p:spPr>
                <a:xfrm>
                  <a:off x="2840071" y="4792341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893" y="5464"/>
                        <a:pt x="1973" y="4841"/>
                      </a:cubicBezTo>
                      <a:cubicBezTo>
                        <a:pt x="3053" y="4218"/>
                        <a:pt x="3946" y="2660"/>
                        <a:pt x="3946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6"/>
                <p:cNvSpPr/>
                <p:nvPr/>
              </p:nvSpPr>
              <p:spPr>
                <a:xfrm>
                  <a:off x="2831743" y="4797146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94" y="285"/>
                      </a:moveTo>
                      <a:cubicBezTo>
                        <a:pt x="914" y="908"/>
                        <a:pt x="0" y="2424"/>
                        <a:pt x="0" y="3691"/>
                      </a:cubicBezTo>
                      <a:cubicBezTo>
                        <a:pt x="0" y="4937"/>
                        <a:pt x="914" y="5457"/>
                        <a:pt x="1994" y="4834"/>
                      </a:cubicBezTo>
                      <a:cubicBezTo>
                        <a:pt x="3074" y="4210"/>
                        <a:pt x="3967" y="2653"/>
                        <a:pt x="3967" y="1407"/>
                      </a:cubicBezTo>
                      <a:cubicBezTo>
                        <a:pt x="3967" y="119"/>
                        <a:pt x="3074" y="-359"/>
                        <a:pt x="1994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6"/>
                <p:cNvSpPr/>
                <p:nvPr/>
              </p:nvSpPr>
              <p:spPr>
                <a:xfrm>
                  <a:off x="2823414" y="4801957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1"/>
                      </a:moveTo>
                      <a:cubicBezTo>
                        <a:pt x="852" y="915"/>
                        <a:pt x="0" y="2431"/>
                        <a:pt x="0" y="3698"/>
                      </a:cubicBezTo>
                      <a:cubicBezTo>
                        <a:pt x="0" y="4944"/>
                        <a:pt x="872" y="5463"/>
                        <a:pt x="1994" y="4840"/>
                      </a:cubicBezTo>
                      <a:cubicBezTo>
                        <a:pt x="3074" y="4217"/>
                        <a:pt x="3967" y="2660"/>
                        <a:pt x="3967" y="143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6"/>
                <p:cNvSpPr/>
                <p:nvPr/>
              </p:nvSpPr>
              <p:spPr>
                <a:xfrm>
                  <a:off x="2815086" y="4806775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72"/>
                      </a:moveTo>
                      <a:cubicBezTo>
                        <a:pt x="872" y="916"/>
                        <a:pt x="0" y="2411"/>
                        <a:pt x="0" y="3678"/>
                      </a:cubicBezTo>
                      <a:cubicBezTo>
                        <a:pt x="0" y="4924"/>
                        <a:pt x="872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6"/>
                <p:cNvSpPr/>
                <p:nvPr/>
              </p:nvSpPr>
              <p:spPr>
                <a:xfrm>
                  <a:off x="2840113" y="4801915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6"/>
                <p:cNvSpPr/>
                <p:nvPr/>
              </p:nvSpPr>
              <p:spPr>
                <a:xfrm>
                  <a:off x="2831764" y="4806713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6"/>
                <p:cNvSpPr/>
                <p:nvPr/>
              </p:nvSpPr>
              <p:spPr>
                <a:xfrm>
                  <a:off x="2823435" y="4811531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94" y="272"/>
                      </a:moveTo>
                      <a:cubicBezTo>
                        <a:pt x="872" y="916"/>
                        <a:pt x="0" y="2411"/>
                        <a:pt x="0" y="3678"/>
                      </a:cubicBezTo>
                      <a:cubicBezTo>
                        <a:pt x="0" y="4924"/>
                        <a:pt x="872" y="5464"/>
                        <a:pt x="1994" y="4820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74" y="-351"/>
                        <a:pt x="1994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6"/>
                <p:cNvSpPr/>
                <p:nvPr/>
              </p:nvSpPr>
              <p:spPr>
                <a:xfrm>
                  <a:off x="2815127" y="4816342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59"/>
                      </a:moveTo>
                      <a:cubicBezTo>
                        <a:pt x="851" y="902"/>
                        <a:pt x="0" y="2398"/>
                        <a:pt x="0" y="3685"/>
                      </a:cubicBezTo>
                      <a:cubicBezTo>
                        <a:pt x="0" y="4932"/>
                        <a:pt x="872" y="5451"/>
                        <a:pt x="1994" y="4807"/>
                      </a:cubicBezTo>
                      <a:cubicBezTo>
                        <a:pt x="3074" y="4184"/>
                        <a:pt x="3967" y="2626"/>
                        <a:pt x="3967" y="1401"/>
                      </a:cubicBezTo>
                      <a:cubicBezTo>
                        <a:pt x="3946" y="134"/>
                        <a:pt x="3053" y="-344"/>
                        <a:pt x="1973" y="25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6"/>
                <p:cNvSpPr/>
                <p:nvPr/>
              </p:nvSpPr>
              <p:spPr>
                <a:xfrm>
                  <a:off x="2815127" y="4825919"/>
                  <a:ext cx="3967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2" extrusionOk="0">
                      <a:moveTo>
                        <a:pt x="1994" y="277"/>
                      </a:moveTo>
                      <a:cubicBezTo>
                        <a:pt x="872" y="921"/>
                        <a:pt x="0" y="2458"/>
                        <a:pt x="0" y="3704"/>
                      </a:cubicBezTo>
                      <a:cubicBezTo>
                        <a:pt x="0" y="4950"/>
                        <a:pt x="872" y="5469"/>
                        <a:pt x="1994" y="4825"/>
                      </a:cubicBezTo>
                      <a:cubicBezTo>
                        <a:pt x="3074" y="4202"/>
                        <a:pt x="3967" y="2644"/>
                        <a:pt x="3967" y="1419"/>
                      </a:cubicBezTo>
                      <a:cubicBezTo>
                        <a:pt x="3988" y="152"/>
                        <a:pt x="3074" y="-367"/>
                        <a:pt x="1994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6"/>
                <p:cNvSpPr/>
                <p:nvPr/>
              </p:nvSpPr>
              <p:spPr>
                <a:xfrm>
                  <a:off x="2815190" y="4835493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51" y="921"/>
                        <a:pt x="0" y="2458"/>
                        <a:pt x="0" y="3684"/>
                      </a:cubicBezTo>
                      <a:cubicBezTo>
                        <a:pt x="0" y="4930"/>
                        <a:pt x="872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25" y="153"/>
                        <a:pt x="3032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6"/>
                <p:cNvSpPr/>
                <p:nvPr/>
              </p:nvSpPr>
              <p:spPr>
                <a:xfrm>
                  <a:off x="2806653" y="4773261"/>
                  <a:ext cx="396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6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77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6"/>
                <p:cNvSpPr/>
                <p:nvPr/>
              </p:nvSpPr>
              <p:spPr>
                <a:xfrm>
                  <a:off x="2798284" y="4778088"/>
                  <a:ext cx="396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9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50"/>
                        <a:pt x="914" y="5469"/>
                        <a:pt x="1994" y="4846"/>
                      </a:cubicBezTo>
                      <a:cubicBezTo>
                        <a:pt x="3095" y="4202"/>
                        <a:pt x="3967" y="2665"/>
                        <a:pt x="3967" y="1439"/>
                      </a:cubicBezTo>
                      <a:cubicBezTo>
                        <a:pt x="3967" y="152"/>
                        <a:pt x="3095" y="-368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0" name="Google Shape;1340;p6"/>
                <p:cNvSpPr/>
                <p:nvPr/>
              </p:nvSpPr>
              <p:spPr>
                <a:xfrm>
                  <a:off x="2806674" y="4782831"/>
                  <a:ext cx="3967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1" extrusionOk="0">
                      <a:moveTo>
                        <a:pt x="1994" y="269"/>
                      </a:moveTo>
                      <a:cubicBezTo>
                        <a:pt x="872" y="913"/>
                        <a:pt x="0" y="2449"/>
                        <a:pt x="0" y="3675"/>
                      </a:cubicBezTo>
                      <a:cubicBezTo>
                        <a:pt x="0" y="4962"/>
                        <a:pt x="872" y="5440"/>
                        <a:pt x="1994" y="4796"/>
                      </a:cubicBezTo>
                      <a:cubicBezTo>
                        <a:pt x="3074" y="4173"/>
                        <a:pt x="3967" y="2678"/>
                        <a:pt x="3967" y="1369"/>
                      </a:cubicBezTo>
                      <a:cubicBezTo>
                        <a:pt x="3967" y="144"/>
                        <a:pt x="3074" y="-354"/>
                        <a:pt x="1994" y="26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p6"/>
                <p:cNvSpPr/>
                <p:nvPr/>
              </p:nvSpPr>
              <p:spPr>
                <a:xfrm>
                  <a:off x="2798304" y="4787653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7"/>
                      </a:moveTo>
                      <a:cubicBezTo>
                        <a:pt x="893" y="910"/>
                        <a:pt x="0" y="2467"/>
                        <a:pt x="0" y="3693"/>
                      </a:cubicBezTo>
                      <a:cubicBezTo>
                        <a:pt x="0" y="4980"/>
                        <a:pt x="914" y="5458"/>
                        <a:pt x="1994" y="4835"/>
                      </a:cubicBezTo>
                      <a:cubicBezTo>
                        <a:pt x="3115" y="4191"/>
                        <a:pt x="3967" y="2696"/>
                        <a:pt x="3967" y="1408"/>
                      </a:cubicBezTo>
                      <a:cubicBezTo>
                        <a:pt x="3967" y="162"/>
                        <a:pt x="3095" y="-378"/>
                        <a:pt x="1973" y="28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p6"/>
                <p:cNvSpPr/>
                <p:nvPr/>
              </p:nvSpPr>
              <p:spPr>
                <a:xfrm>
                  <a:off x="2798346" y="4797220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3"/>
                      </a:moveTo>
                      <a:cubicBezTo>
                        <a:pt x="893" y="896"/>
                        <a:pt x="0" y="2453"/>
                        <a:pt x="0" y="3700"/>
                      </a:cubicBezTo>
                      <a:cubicBezTo>
                        <a:pt x="0" y="4987"/>
                        <a:pt x="914" y="5465"/>
                        <a:pt x="1994" y="4842"/>
                      </a:cubicBezTo>
                      <a:cubicBezTo>
                        <a:pt x="3095" y="4198"/>
                        <a:pt x="3967" y="2703"/>
                        <a:pt x="3967" y="143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p6"/>
                <p:cNvSpPr/>
                <p:nvPr/>
              </p:nvSpPr>
              <p:spPr>
                <a:xfrm>
                  <a:off x="2806778" y="4821148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2"/>
                      </a:moveTo>
                      <a:cubicBezTo>
                        <a:pt x="872" y="915"/>
                        <a:pt x="0" y="2411"/>
                        <a:pt x="0" y="3699"/>
                      </a:cubicBezTo>
                      <a:cubicBezTo>
                        <a:pt x="0" y="4945"/>
                        <a:pt x="872" y="5485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p6"/>
                <p:cNvSpPr/>
                <p:nvPr/>
              </p:nvSpPr>
              <p:spPr>
                <a:xfrm>
                  <a:off x="2806820" y="4830729"/>
                  <a:ext cx="396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0" extrusionOk="0">
                      <a:moveTo>
                        <a:pt x="1973" y="265"/>
                      </a:moveTo>
                      <a:cubicBezTo>
                        <a:pt x="872" y="909"/>
                        <a:pt x="0" y="2445"/>
                        <a:pt x="0" y="3692"/>
                      </a:cubicBezTo>
                      <a:cubicBezTo>
                        <a:pt x="0" y="4938"/>
                        <a:pt x="872" y="5457"/>
                        <a:pt x="1994" y="4813"/>
                      </a:cubicBezTo>
                      <a:cubicBezTo>
                        <a:pt x="3074" y="4190"/>
                        <a:pt x="3967" y="2653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45;p6"/>
                <p:cNvSpPr/>
                <p:nvPr/>
              </p:nvSpPr>
              <p:spPr>
                <a:xfrm>
                  <a:off x="2781793" y="4845173"/>
                  <a:ext cx="396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9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49"/>
                        <a:pt x="914" y="5469"/>
                        <a:pt x="1994" y="4846"/>
                      </a:cubicBezTo>
                      <a:cubicBezTo>
                        <a:pt x="3115" y="4202"/>
                        <a:pt x="3967" y="2665"/>
                        <a:pt x="3967" y="1439"/>
                      </a:cubicBezTo>
                      <a:cubicBezTo>
                        <a:pt x="3946" y="152"/>
                        <a:pt x="3095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p6"/>
                <p:cNvSpPr/>
                <p:nvPr/>
              </p:nvSpPr>
              <p:spPr>
                <a:xfrm>
                  <a:off x="2773464" y="484998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47;p6"/>
                <p:cNvSpPr/>
                <p:nvPr/>
              </p:nvSpPr>
              <p:spPr>
                <a:xfrm>
                  <a:off x="2765136" y="4854798"/>
                  <a:ext cx="3967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0" extrusionOk="0">
                      <a:moveTo>
                        <a:pt x="1973" y="267"/>
                      </a:moveTo>
                      <a:cubicBezTo>
                        <a:pt x="893" y="890"/>
                        <a:pt x="0" y="2448"/>
                        <a:pt x="0" y="3694"/>
                      </a:cubicBezTo>
                      <a:cubicBezTo>
                        <a:pt x="0" y="4940"/>
                        <a:pt x="914" y="5459"/>
                        <a:pt x="1994" y="4837"/>
                      </a:cubicBezTo>
                      <a:cubicBezTo>
                        <a:pt x="3074" y="4213"/>
                        <a:pt x="3967" y="2656"/>
                        <a:pt x="3967" y="1430"/>
                      </a:cubicBezTo>
                      <a:cubicBezTo>
                        <a:pt x="3967" y="143"/>
                        <a:pt x="3053" y="-356"/>
                        <a:pt x="1973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8" name="Google Shape;1348;p6"/>
                <p:cNvSpPr/>
                <p:nvPr/>
              </p:nvSpPr>
              <p:spPr>
                <a:xfrm>
                  <a:off x="2806840" y="4840305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64"/>
                      </a:moveTo>
                      <a:cubicBezTo>
                        <a:pt x="872" y="908"/>
                        <a:pt x="0" y="2445"/>
                        <a:pt x="0" y="3691"/>
                      </a:cubicBezTo>
                      <a:cubicBezTo>
                        <a:pt x="0" y="4937"/>
                        <a:pt x="872" y="5477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9" name="Google Shape;1349;p6"/>
                <p:cNvSpPr/>
                <p:nvPr/>
              </p:nvSpPr>
              <p:spPr>
                <a:xfrm>
                  <a:off x="2798470" y="4845121"/>
                  <a:ext cx="394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5" extrusionOk="0">
                      <a:moveTo>
                        <a:pt x="1973" y="287"/>
                      </a:moveTo>
                      <a:cubicBezTo>
                        <a:pt x="893" y="910"/>
                        <a:pt x="0" y="2467"/>
                        <a:pt x="0" y="3693"/>
                      </a:cubicBezTo>
                      <a:cubicBezTo>
                        <a:pt x="0" y="4918"/>
                        <a:pt x="893" y="5458"/>
                        <a:pt x="1973" y="4835"/>
                      </a:cubicBezTo>
                      <a:cubicBezTo>
                        <a:pt x="3095" y="4191"/>
                        <a:pt x="3946" y="2654"/>
                        <a:pt x="3946" y="1408"/>
                      </a:cubicBezTo>
                      <a:cubicBezTo>
                        <a:pt x="3967" y="162"/>
                        <a:pt x="3095" y="-378"/>
                        <a:pt x="1973" y="28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p6"/>
                <p:cNvSpPr/>
                <p:nvPr/>
              </p:nvSpPr>
              <p:spPr>
                <a:xfrm>
                  <a:off x="2790142" y="4849932"/>
                  <a:ext cx="3967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8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5"/>
                        <a:pt x="1994" y="4822"/>
                      </a:cubicBezTo>
                      <a:cubicBezTo>
                        <a:pt x="3115" y="4178"/>
                        <a:pt x="3967" y="2641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1" name="Google Shape;1351;p6"/>
                <p:cNvSpPr/>
                <p:nvPr/>
              </p:nvSpPr>
              <p:spPr>
                <a:xfrm>
                  <a:off x="2781813" y="4854747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914" y="5469"/>
                        <a:pt x="1994" y="4846"/>
                      </a:cubicBezTo>
                      <a:cubicBezTo>
                        <a:pt x="3095" y="4202"/>
                        <a:pt x="3967" y="2665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2" name="Google Shape;1352;p6"/>
                <p:cNvSpPr/>
                <p:nvPr/>
              </p:nvSpPr>
              <p:spPr>
                <a:xfrm>
                  <a:off x="2773485" y="4859557"/>
                  <a:ext cx="396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0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0" y="4938"/>
                        <a:pt x="914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3" name="Google Shape;1353;p6"/>
                <p:cNvSpPr/>
                <p:nvPr/>
              </p:nvSpPr>
              <p:spPr>
                <a:xfrm>
                  <a:off x="2765156" y="4864375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65"/>
                      </a:moveTo>
                      <a:cubicBezTo>
                        <a:pt x="893" y="888"/>
                        <a:pt x="0" y="2446"/>
                        <a:pt x="0" y="3692"/>
                      </a:cubicBezTo>
                      <a:cubicBezTo>
                        <a:pt x="0" y="4938"/>
                        <a:pt x="914" y="5458"/>
                        <a:pt x="1994" y="4835"/>
                      </a:cubicBezTo>
                      <a:cubicBezTo>
                        <a:pt x="3074" y="4212"/>
                        <a:pt x="3967" y="2654"/>
                        <a:pt x="3967" y="1429"/>
                      </a:cubicBezTo>
                      <a:cubicBezTo>
                        <a:pt x="3967" y="203"/>
                        <a:pt x="3053" y="-378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4" name="Google Shape;1354;p6"/>
                <p:cNvSpPr/>
                <p:nvPr/>
              </p:nvSpPr>
              <p:spPr>
                <a:xfrm>
                  <a:off x="2756828" y="4869174"/>
                  <a:ext cx="396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6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77"/>
                        <a:pt x="1994" y="4833"/>
                      </a:cubicBezTo>
                      <a:cubicBezTo>
                        <a:pt x="3074" y="4210"/>
                        <a:pt x="3967" y="2653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p6"/>
                <p:cNvSpPr/>
                <p:nvPr/>
              </p:nvSpPr>
              <p:spPr>
                <a:xfrm>
                  <a:off x="2748499" y="4873992"/>
                  <a:ext cx="3967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6" extrusionOk="0">
                      <a:moveTo>
                        <a:pt x="1973" y="264"/>
                      </a:moveTo>
                      <a:cubicBezTo>
                        <a:pt x="852" y="908"/>
                        <a:pt x="0" y="2425"/>
                        <a:pt x="0" y="3671"/>
                      </a:cubicBezTo>
                      <a:cubicBezTo>
                        <a:pt x="0" y="4917"/>
                        <a:pt x="872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46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6" name="Google Shape;1356;p6"/>
                <p:cNvSpPr/>
                <p:nvPr/>
              </p:nvSpPr>
              <p:spPr>
                <a:xfrm>
                  <a:off x="2798512" y="4854688"/>
                  <a:ext cx="396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0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701"/>
                      </a:cubicBezTo>
                      <a:cubicBezTo>
                        <a:pt x="0" y="4947"/>
                        <a:pt x="914" y="5445"/>
                        <a:pt x="1973" y="4822"/>
                      </a:cubicBezTo>
                      <a:cubicBezTo>
                        <a:pt x="3095" y="4178"/>
                        <a:pt x="3967" y="2641"/>
                        <a:pt x="3967" y="1395"/>
                      </a:cubicBezTo>
                      <a:cubicBezTo>
                        <a:pt x="3946" y="170"/>
                        <a:pt x="3074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p6"/>
                <p:cNvSpPr/>
                <p:nvPr/>
              </p:nvSpPr>
              <p:spPr>
                <a:xfrm>
                  <a:off x="2790183" y="4859507"/>
                  <a:ext cx="394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6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680"/>
                      </a:cubicBezTo>
                      <a:cubicBezTo>
                        <a:pt x="0" y="4926"/>
                        <a:pt x="893" y="5445"/>
                        <a:pt x="1973" y="4822"/>
                      </a:cubicBezTo>
                      <a:cubicBezTo>
                        <a:pt x="3095" y="4178"/>
                        <a:pt x="3946" y="2641"/>
                        <a:pt x="3946" y="1395"/>
                      </a:cubicBezTo>
                      <a:cubicBezTo>
                        <a:pt x="3946" y="170"/>
                        <a:pt x="3074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8" name="Google Shape;1358;p6"/>
                <p:cNvSpPr/>
                <p:nvPr/>
              </p:nvSpPr>
              <p:spPr>
                <a:xfrm>
                  <a:off x="2781834" y="4864310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40"/>
                        <a:pt x="1973" y="4817"/>
                      </a:cubicBezTo>
                      <a:cubicBezTo>
                        <a:pt x="3095" y="4173"/>
                        <a:pt x="3946" y="2636"/>
                        <a:pt x="3946" y="1390"/>
                      </a:cubicBezTo>
                      <a:cubicBezTo>
                        <a:pt x="3946" y="144"/>
                        <a:pt x="3095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9" name="Google Shape;1359;p6"/>
                <p:cNvSpPr/>
                <p:nvPr/>
              </p:nvSpPr>
              <p:spPr>
                <a:xfrm>
                  <a:off x="2773506" y="4869129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7"/>
                      </a:moveTo>
                      <a:cubicBezTo>
                        <a:pt x="893" y="890"/>
                        <a:pt x="0" y="2448"/>
                        <a:pt x="0" y="3694"/>
                      </a:cubicBezTo>
                      <a:cubicBezTo>
                        <a:pt x="0" y="4940"/>
                        <a:pt x="914" y="5459"/>
                        <a:pt x="1994" y="4837"/>
                      </a:cubicBezTo>
                      <a:cubicBezTo>
                        <a:pt x="3074" y="4213"/>
                        <a:pt x="3967" y="2656"/>
                        <a:pt x="3967" y="1430"/>
                      </a:cubicBezTo>
                      <a:cubicBezTo>
                        <a:pt x="3967" y="143"/>
                        <a:pt x="3053" y="-356"/>
                        <a:pt x="1973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0" name="Google Shape;1360;p6"/>
                <p:cNvSpPr/>
                <p:nvPr/>
              </p:nvSpPr>
              <p:spPr>
                <a:xfrm>
                  <a:off x="2765177" y="4873947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4"/>
                      </a:cubicBezTo>
                      <a:cubicBezTo>
                        <a:pt x="0" y="4921"/>
                        <a:pt x="914" y="5440"/>
                        <a:pt x="1994" y="4817"/>
                      </a:cubicBezTo>
                      <a:cubicBezTo>
                        <a:pt x="3074" y="4193"/>
                        <a:pt x="3967" y="2636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1" name="Google Shape;1361;p6"/>
                <p:cNvSpPr/>
                <p:nvPr/>
              </p:nvSpPr>
              <p:spPr>
                <a:xfrm>
                  <a:off x="2756849" y="4878748"/>
                  <a:ext cx="3966" cy="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2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71"/>
                      </a:cubicBezTo>
                      <a:cubicBezTo>
                        <a:pt x="0" y="4896"/>
                        <a:pt x="872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2" name="Google Shape;1362;p6"/>
                <p:cNvSpPr/>
                <p:nvPr/>
              </p:nvSpPr>
              <p:spPr>
                <a:xfrm>
                  <a:off x="2748520" y="4883563"/>
                  <a:ext cx="3967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4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21" y="4941"/>
                        <a:pt x="872" y="5461"/>
                        <a:pt x="1994" y="4817"/>
                      </a:cubicBezTo>
                      <a:cubicBezTo>
                        <a:pt x="3074" y="4193"/>
                        <a:pt x="3967" y="2636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6"/>
                <p:cNvSpPr/>
                <p:nvPr/>
              </p:nvSpPr>
              <p:spPr>
                <a:xfrm>
                  <a:off x="2740150" y="4888376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914" y="5466"/>
                        <a:pt x="1973" y="4842"/>
                      </a:cubicBezTo>
                      <a:cubicBezTo>
                        <a:pt x="3095" y="4199"/>
                        <a:pt x="3946" y="2662"/>
                        <a:pt x="3946" y="141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4" name="Google Shape;1364;p6"/>
                <p:cNvSpPr/>
                <p:nvPr/>
              </p:nvSpPr>
              <p:spPr>
                <a:xfrm>
                  <a:off x="2798533" y="4864263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94" y="4822"/>
                      </a:cubicBezTo>
                      <a:cubicBezTo>
                        <a:pt x="3115" y="4178"/>
                        <a:pt x="3967" y="2683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p6"/>
                <p:cNvSpPr/>
                <p:nvPr/>
              </p:nvSpPr>
              <p:spPr>
                <a:xfrm>
                  <a:off x="2790204" y="4869078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893" y="5469"/>
                        <a:pt x="1973" y="4846"/>
                      </a:cubicBezTo>
                      <a:cubicBezTo>
                        <a:pt x="3095" y="4202"/>
                        <a:pt x="3967" y="2707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6" name="Google Shape;1366;p6"/>
                <p:cNvSpPr/>
                <p:nvPr/>
              </p:nvSpPr>
              <p:spPr>
                <a:xfrm>
                  <a:off x="2781876" y="4873888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914" y="5456"/>
                        <a:pt x="1973" y="4812"/>
                      </a:cubicBezTo>
                      <a:cubicBezTo>
                        <a:pt x="3095" y="4169"/>
                        <a:pt x="3946" y="2673"/>
                        <a:pt x="3946" y="1406"/>
                      </a:cubicBezTo>
                      <a:cubicBezTo>
                        <a:pt x="3946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6"/>
                <p:cNvSpPr/>
                <p:nvPr/>
              </p:nvSpPr>
              <p:spPr>
                <a:xfrm>
                  <a:off x="2773547" y="4878706"/>
                  <a:ext cx="3967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8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0" y="4979"/>
                        <a:pt x="893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6"/>
                <p:cNvSpPr/>
                <p:nvPr/>
              </p:nvSpPr>
              <p:spPr>
                <a:xfrm>
                  <a:off x="2765219" y="4883505"/>
                  <a:ext cx="3967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1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6"/>
                <p:cNvSpPr/>
                <p:nvPr/>
              </p:nvSpPr>
              <p:spPr>
                <a:xfrm>
                  <a:off x="2756870" y="488832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94" y="264"/>
                      </a:moveTo>
                      <a:cubicBezTo>
                        <a:pt x="87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13"/>
                      </a:cubicBezTo>
                      <a:cubicBezTo>
                        <a:pt x="3074" y="4189"/>
                        <a:pt x="3967" y="2673"/>
                        <a:pt x="3967" y="1406"/>
                      </a:cubicBezTo>
                      <a:cubicBezTo>
                        <a:pt x="3967" y="160"/>
                        <a:pt x="3074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6"/>
                <p:cNvSpPr/>
                <p:nvPr/>
              </p:nvSpPr>
              <p:spPr>
                <a:xfrm>
                  <a:off x="2748541" y="489314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6"/>
                <p:cNvSpPr/>
                <p:nvPr/>
              </p:nvSpPr>
              <p:spPr>
                <a:xfrm>
                  <a:off x="2740171" y="4897951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5"/>
                        <a:pt x="1973" y="4842"/>
                      </a:cubicBezTo>
                      <a:cubicBezTo>
                        <a:pt x="3095" y="4198"/>
                        <a:pt x="3946" y="2703"/>
                        <a:pt x="3946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6"/>
                <p:cNvSpPr/>
                <p:nvPr/>
              </p:nvSpPr>
              <p:spPr>
                <a:xfrm>
                  <a:off x="2798554" y="4873834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7"/>
                      </a:moveTo>
                      <a:cubicBezTo>
                        <a:pt x="893" y="901"/>
                        <a:pt x="0" y="2458"/>
                        <a:pt x="0" y="3684"/>
                      </a:cubicBezTo>
                      <a:cubicBezTo>
                        <a:pt x="0" y="4971"/>
                        <a:pt x="914" y="5449"/>
                        <a:pt x="1973" y="4826"/>
                      </a:cubicBezTo>
                      <a:cubicBezTo>
                        <a:pt x="3095" y="4182"/>
                        <a:pt x="3946" y="2687"/>
                        <a:pt x="3946" y="1399"/>
                      </a:cubicBezTo>
                      <a:cubicBezTo>
                        <a:pt x="3967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6"/>
                <p:cNvSpPr/>
                <p:nvPr/>
              </p:nvSpPr>
              <p:spPr>
                <a:xfrm>
                  <a:off x="2790225" y="4878645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4"/>
                      </a:moveTo>
                      <a:cubicBezTo>
                        <a:pt x="893" y="908"/>
                        <a:pt x="0" y="2445"/>
                        <a:pt x="0" y="3691"/>
                      </a:cubicBezTo>
                      <a:cubicBezTo>
                        <a:pt x="0" y="4958"/>
                        <a:pt x="914" y="5456"/>
                        <a:pt x="1994" y="4812"/>
                      </a:cubicBezTo>
                      <a:cubicBezTo>
                        <a:pt x="3115" y="4168"/>
                        <a:pt x="3967" y="2673"/>
                        <a:pt x="3967" y="1406"/>
                      </a:cubicBezTo>
                      <a:cubicBezTo>
                        <a:pt x="3967" y="160"/>
                        <a:pt x="3095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6"/>
                <p:cNvSpPr/>
                <p:nvPr/>
              </p:nvSpPr>
              <p:spPr>
                <a:xfrm>
                  <a:off x="2781896" y="4883463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58"/>
                        <a:pt x="893" y="5436"/>
                        <a:pt x="1973" y="4813"/>
                      </a:cubicBezTo>
                      <a:cubicBezTo>
                        <a:pt x="3095" y="4169"/>
                        <a:pt x="3967" y="2674"/>
                        <a:pt x="3967" y="1386"/>
                      </a:cubicBezTo>
                      <a:cubicBezTo>
                        <a:pt x="3967" y="161"/>
                        <a:pt x="3095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6"/>
                <p:cNvSpPr/>
                <p:nvPr/>
              </p:nvSpPr>
              <p:spPr>
                <a:xfrm>
                  <a:off x="2773568" y="4888282"/>
                  <a:ext cx="394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0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893" y="5456"/>
                        <a:pt x="1973" y="4833"/>
                      </a:cubicBezTo>
                      <a:cubicBezTo>
                        <a:pt x="3053" y="4210"/>
                        <a:pt x="3946" y="2694"/>
                        <a:pt x="3946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6"/>
                <p:cNvSpPr/>
                <p:nvPr/>
              </p:nvSpPr>
              <p:spPr>
                <a:xfrm>
                  <a:off x="2765239" y="4893087"/>
                  <a:ext cx="3967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893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6"/>
                <p:cNvSpPr/>
                <p:nvPr/>
              </p:nvSpPr>
              <p:spPr>
                <a:xfrm>
                  <a:off x="2756911" y="4897898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64"/>
                      </a:moveTo>
                      <a:cubicBezTo>
                        <a:pt x="87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6"/>
                <p:cNvSpPr/>
                <p:nvPr/>
              </p:nvSpPr>
              <p:spPr>
                <a:xfrm>
                  <a:off x="2748562" y="4902703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94" y="277"/>
                      </a:moveTo>
                      <a:cubicBezTo>
                        <a:pt x="872" y="921"/>
                        <a:pt x="0" y="2458"/>
                        <a:pt x="0" y="3704"/>
                      </a:cubicBezTo>
                      <a:cubicBezTo>
                        <a:pt x="0" y="4992"/>
                        <a:pt x="872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67" y="152"/>
                        <a:pt x="3074" y="-367"/>
                        <a:pt x="1994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6"/>
                <p:cNvSpPr/>
                <p:nvPr/>
              </p:nvSpPr>
              <p:spPr>
                <a:xfrm>
                  <a:off x="2740212" y="4907525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74"/>
                      </a:moveTo>
                      <a:cubicBezTo>
                        <a:pt x="893" y="897"/>
                        <a:pt x="0" y="2434"/>
                        <a:pt x="0" y="3680"/>
                      </a:cubicBezTo>
                      <a:cubicBezTo>
                        <a:pt x="0" y="4967"/>
                        <a:pt x="914" y="5445"/>
                        <a:pt x="1994" y="4822"/>
                      </a:cubicBezTo>
                      <a:cubicBezTo>
                        <a:pt x="3095" y="4178"/>
                        <a:pt x="3967" y="2683"/>
                        <a:pt x="3967" y="1395"/>
                      </a:cubicBezTo>
                      <a:cubicBezTo>
                        <a:pt x="3967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6"/>
                <p:cNvSpPr/>
                <p:nvPr/>
              </p:nvSpPr>
              <p:spPr>
                <a:xfrm>
                  <a:off x="2731884" y="4912340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914" y="5469"/>
                        <a:pt x="1973" y="4846"/>
                      </a:cubicBezTo>
                      <a:cubicBezTo>
                        <a:pt x="3095" y="4202"/>
                        <a:pt x="3946" y="2707"/>
                        <a:pt x="3946" y="1419"/>
                      </a:cubicBezTo>
                      <a:cubicBezTo>
                        <a:pt x="3946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6"/>
                <p:cNvSpPr/>
                <p:nvPr/>
              </p:nvSpPr>
              <p:spPr>
                <a:xfrm>
                  <a:off x="2723556" y="4917142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5"/>
                        <a:pt x="1973" y="4842"/>
                      </a:cubicBezTo>
                      <a:cubicBezTo>
                        <a:pt x="3095" y="4198"/>
                        <a:pt x="3946" y="2703"/>
                        <a:pt x="3946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6"/>
                <p:cNvSpPr/>
                <p:nvPr/>
              </p:nvSpPr>
              <p:spPr>
                <a:xfrm>
                  <a:off x="2715227" y="4921969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58"/>
                        <a:pt x="914" y="5436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6"/>
                <p:cNvSpPr/>
                <p:nvPr/>
              </p:nvSpPr>
              <p:spPr>
                <a:xfrm>
                  <a:off x="2806944" y="4878616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2"/>
                      </a:moveTo>
                      <a:cubicBezTo>
                        <a:pt x="872" y="915"/>
                        <a:pt x="0" y="2411"/>
                        <a:pt x="0" y="3698"/>
                      </a:cubicBezTo>
                      <a:cubicBezTo>
                        <a:pt x="0" y="4945"/>
                        <a:pt x="872" y="5485"/>
                        <a:pt x="1973" y="4841"/>
                      </a:cubicBezTo>
                      <a:cubicBezTo>
                        <a:pt x="3053" y="4218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6"/>
                <p:cNvSpPr/>
                <p:nvPr/>
              </p:nvSpPr>
              <p:spPr>
                <a:xfrm>
                  <a:off x="2798574" y="4883443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84"/>
                      </a:moveTo>
                      <a:cubicBezTo>
                        <a:pt x="893" y="907"/>
                        <a:pt x="0" y="2423"/>
                        <a:pt x="0" y="3711"/>
                      </a:cubicBezTo>
                      <a:cubicBezTo>
                        <a:pt x="0" y="4957"/>
                        <a:pt x="893" y="5476"/>
                        <a:pt x="1973" y="4853"/>
                      </a:cubicBezTo>
                      <a:cubicBezTo>
                        <a:pt x="3095" y="4209"/>
                        <a:pt x="3946" y="2673"/>
                        <a:pt x="3946" y="1447"/>
                      </a:cubicBezTo>
                      <a:cubicBezTo>
                        <a:pt x="3967" y="118"/>
                        <a:pt x="3095" y="-360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6"/>
                <p:cNvSpPr/>
                <p:nvPr/>
              </p:nvSpPr>
              <p:spPr>
                <a:xfrm>
                  <a:off x="2790267" y="4888251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94"/>
                      </a:moveTo>
                      <a:cubicBezTo>
                        <a:pt x="893" y="917"/>
                        <a:pt x="0" y="2433"/>
                        <a:pt x="0" y="3700"/>
                      </a:cubicBezTo>
                      <a:cubicBezTo>
                        <a:pt x="0" y="4946"/>
                        <a:pt x="893" y="5466"/>
                        <a:pt x="1994" y="4843"/>
                      </a:cubicBezTo>
                      <a:cubicBezTo>
                        <a:pt x="3095" y="4199"/>
                        <a:pt x="3967" y="2662"/>
                        <a:pt x="3967" y="1416"/>
                      </a:cubicBezTo>
                      <a:cubicBezTo>
                        <a:pt x="3946" y="128"/>
                        <a:pt x="3074" y="-370"/>
                        <a:pt x="1973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6"/>
                <p:cNvSpPr/>
                <p:nvPr/>
              </p:nvSpPr>
              <p:spPr>
                <a:xfrm>
                  <a:off x="2781938" y="4893063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29"/>
                      </a:cubicBezTo>
                      <a:cubicBezTo>
                        <a:pt x="3115" y="4185"/>
                        <a:pt x="3967" y="2648"/>
                        <a:pt x="3967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6"/>
                <p:cNvSpPr/>
                <p:nvPr/>
              </p:nvSpPr>
              <p:spPr>
                <a:xfrm>
                  <a:off x="2773589" y="4897878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84"/>
                      </a:moveTo>
                      <a:cubicBezTo>
                        <a:pt x="893" y="907"/>
                        <a:pt x="0" y="2423"/>
                        <a:pt x="0" y="3711"/>
                      </a:cubicBezTo>
                      <a:cubicBezTo>
                        <a:pt x="0" y="4957"/>
                        <a:pt x="893" y="5476"/>
                        <a:pt x="1994" y="4853"/>
                      </a:cubicBezTo>
                      <a:cubicBezTo>
                        <a:pt x="3074" y="4230"/>
                        <a:pt x="3967" y="2672"/>
                        <a:pt x="3967" y="1447"/>
                      </a:cubicBezTo>
                      <a:cubicBezTo>
                        <a:pt x="3967" y="118"/>
                        <a:pt x="3074" y="-360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6"/>
                <p:cNvSpPr/>
                <p:nvPr/>
              </p:nvSpPr>
              <p:spPr>
                <a:xfrm>
                  <a:off x="2765281" y="4902687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893" y="5444"/>
                        <a:pt x="1973" y="4820"/>
                      </a:cubicBezTo>
                      <a:cubicBezTo>
                        <a:pt x="3074" y="4198"/>
                        <a:pt x="3946" y="2640"/>
                        <a:pt x="3946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6"/>
                <p:cNvSpPr/>
                <p:nvPr/>
              </p:nvSpPr>
              <p:spPr>
                <a:xfrm>
                  <a:off x="2756932" y="4907494"/>
                  <a:ext cx="3967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7" extrusionOk="0">
                      <a:moveTo>
                        <a:pt x="1973" y="284"/>
                      </a:moveTo>
                      <a:cubicBezTo>
                        <a:pt x="872" y="928"/>
                        <a:pt x="0" y="2424"/>
                        <a:pt x="0" y="3711"/>
                      </a:cubicBezTo>
                      <a:cubicBezTo>
                        <a:pt x="0" y="4958"/>
                        <a:pt x="872" y="5477"/>
                        <a:pt x="1994" y="4854"/>
                      </a:cubicBezTo>
                      <a:cubicBezTo>
                        <a:pt x="3074" y="4231"/>
                        <a:pt x="3967" y="2673"/>
                        <a:pt x="3967" y="1427"/>
                      </a:cubicBezTo>
                      <a:cubicBezTo>
                        <a:pt x="3967" y="118"/>
                        <a:pt x="3053" y="-359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6"/>
                <p:cNvSpPr/>
                <p:nvPr/>
              </p:nvSpPr>
              <p:spPr>
                <a:xfrm>
                  <a:off x="2748603" y="4912305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1"/>
                      </a:moveTo>
                      <a:cubicBezTo>
                        <a:pt x="872" y="915"/>
                        <a:pt x="0" y="2410"/>
                        <a:pt x="0" y="3698"/>
                      </a:cubicBezTo>
                      <a:cubicBezTo>
                        <a:pt x="0" y="4944"/>
                        <a:pt x="872" y="5463"/>
                        <a:pt x="1994" y="4840"/>
                      </a:cubicBezTo>
                      <a:cubicBezTo>
                        <a:pt x="3074" y="4217"/>
                        <a:pt x="3967" y="2660"/>
                        <a:pt x="3967" y="143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6"/>
                <p:cNvSpPr/>
                <p:nvPr/>
              </p:nvSpPr>
              <p:spPr>
                <a:xfrm>
                  <a:off x="2740254" y="4917125"/>
                  <a:ext cx="3966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2" extrusionOk="0">
                      <a:moveTo>
                        <a:pt x="1973" y="290"/>
                      </a:moveTo>
                      <a:cubicBezTo>
                        <a:pt x="893" y="913"/>
                        <a:pt x="0" y="2430"/>
                        <a:pt x="0" y="3696"/>
                      </a:cubicBezTo>
                      <a:cubicBezTo>
                        <a:pt x="0" y="4943"/>
                        <a:pt x="914" y="5462"/>
                        <a:pt x="1973" y="4839"/>
                      </a:cubicBezTo>
                      <a:cubicBezTo>
                        <a:pt x="3095" y="4195"/>
                        <a:pt x="3967" y="2658"/>
                        <a:pt x="3967" y="1412"/>
                      </a:cubicBezTo>
                      <a:cubicBezTo>
                        <a:pt x="3946" y="145"/>
                        <a:pt x="3074" y="-374"/>
                        <a:pt x="1973" y="29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6"/>
                <p:cNvSpPr/>
                <p:nvPr/>
              </p:nvSpPr>
              <p:spPr>
                <a:xfrm>
                  <a:off x="2731905" y="4921932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6"/>
                <p:cNvSpPr/>
                <p:nvPr/>
              </p:nvSpPr>
              <p:spPr>
                <a:xfrm>
                  <a:off x="2723576" y="4926750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6"/>
                <p:cNvSpPr/>
                <p:nvPr/>
              </p:nvSpPr>
              <p:spPr>
                <a:xfrm>
                  <a:off x="2715248" y="493155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6"/>
                <p:cNvSpPr/>
                <p:nvPr/>
              </p:nvSpPr>
              <p:spPr>
                <a:xfrm>
                  <a:off x="2656595" y="4859889"/>
                  <a:ext cx="396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0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0" y="4938"/>
                        <a:pt x="914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6"/>
                <p:cNvSpPr/>
                <p:nvPr/>
              </p:nvSpPr>
              <p:spPr>
                <a:xfrm>
                  <a:off x="2648267" y="4864695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74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6"/>
                <p:cNvSpPr/>
                <p:nvPr/>
              </p:nvSpPr>
              <p:spPr>
                <a:xfrm>
                  <a:off x="2664965" y="4864638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3"/>
                      </a:moveTo>
                      <a:cubicBezTo>
                        <a:pt x="893" y="896"/>
                        <a:pt x="-20" y="2453"/>
                        <a:pt x="0" y="3700"/>
                      </a:cubicBezTo>
                      <a:cubicBezTo>
                        <a:pt x="0" y="4987"/>
                        <a:pt x="893" y="5465"/>
                        <a:pt x="1994" y="4842"/>
                      </a:cubicBezTo>
                      <a:cubicBezTo>
                        <a:pt x="3116" y="4198"/>
                        <a:pt x="3967" y="2703"/>
                        <a:pt x="3967" y="1436"/>
                      </a:cubicBezTo>
                      <a:cubicBezTo>
                        <a:pt x="394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6"/>
                <p:cNvSpPr/>
                <p:nvPr/>
              </p:nvSpPr>
              <p:spPr>
                <a:xfrm>
                  <a:off x="2656637" y="4869461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82"/>
                        <a:pt x="893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6"/>
                <p:cNvSpPr/>
                <p:nvPr/>
              </p:nvSpPr>
              <p:spPr>
                <a:xfrm>
                  <a:off x="2648308" y="487426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6"/>
                <p:cNvSpPr/>
                <p:nvPr/>
              </p:nvSpPr>
              <p:spPr>
                <a:xfrm>
                  <a:off x="2664965" y="4874212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94" y="273"/>
                      </a:moveTo>
                      <a:cubicBezTo>
                        <a:pt x="914" y="896"/>
                        <a:pt x="0" y="2454"/>
                        <a:pt x="0" y="3700"/>
                      </a:cubicBezTo>
                      <a:cubicBezTo>
                        <a:pt x="21" y="4988"/>
                        <a:pt x="914" y="5466"/>
                        <a:pt x="1994" y="4842"/>
                      </a:cubicBezTo>
                      <a:cubicBezTo>
                        <a:pt x="3115" y="4198"/>
                        <a:pt x="3967" y="2703"/>
                        <a:pt x="3967" y="1415"/>
                      </a:cubicBezTo>
                      <a:cubicBezTo>
                        <a:pt x="3988" y="169"/>
                        <a:pt x="3115" y="-371"/>
                        <a:pt x="1994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1" name="Google Shape;1401;p6"/>
                <p:cNvSpPr/>
                <p:nvPr/>
              </p:nvSpPr>
              <p:spPr>
                <a:xfrm>
                  <a:off x="2656657" y="4879028"/>
                  <a:ext cx="394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8" extrusionOk="0">
                      <a:moveTo>
                        <a:pt x="1973" y="255"/>
                      </a:moveTo>
                      <a:cubicBezTo>
                        <a:pt x="893" y="878"/>
                        <a:pt x="-20" y="2436"/>
                        <a:pt x="0" y="3682"/>
                      </a:cubicBezTo>
                      <a:cubicBezTo>
                        <a:pt x="0" y="4970"/>
                        <a:pt x="893" y="5447"/>
                        <a:pt x="1973" y="4804"/>
                      </a:cubicBezTo>
                      <a:cubicBezTo>
                        <a:pt x="3053" y="4180"/>
                        <a:pt x="3947" y="2664"/>
                        <a:pt x="3947" y="1397"/>
                      </a:cubicBezTo>
                      <a:cubicBezTo>
                        <a:pt x="3967" y="151"/>
                        <a:pt x="3053" y="-347"/>
                        <a:pt x="1973" y="25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p6"/>
                <p:cNvSpPr/>
                <p:nvPr/>
              </p:nvSpPr>
              <p:spPr>
                <a:xfrm>
                  <a:off x="2648329" y="488384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683"/>
                      </a:cubicBezTo>
                      <a:cubicBezTo>
                        <a:pt x="0" y="4971"/>
                        <a:pt x="893" y="5449"/>
                        <a:pt x="1994" y="4826"/>
                      </a:cubicBezTo>
                      <a:cubicBezTo>
                        <a:pt x="3074" y="4203"/>
                        <a:pt x="3967" y="2687"/>
                        <a:pt x="3967" y="1399"/>
                      </a:cubicBezTo>
                      <a:cubicBezTo>
                        <a:pt x="3967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6"/>
                <p:cNvSpPr/>
                <p:nvPr/>
              </p:nvSpPr>
              <p:spPr>
                <a:xfrm>
                  <a:off x="2673356" y="4879010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3"/>
                      </a:moveTo>
                      <a:cubicBezTo>
                        <a:pt x="893" y="896"/>
                        <a:pt x="0" y="2412"/>
                        <a:pt x="0" y="3658"/>
                      </a:cubicBezTo>
                      <a:cubicBezTo>
                        <a:pt x="0" y="4946"/>
                        <a:pt x="893" y="5423"/>
                        <a:pt x="1994" y="4800"/>
                      </a:cubicBezTo>
                      <a:cubicBezTo>
                        <a:pt x="3115" y="4156"/>
                        <a:pt x="3967" y="2661"/>
                        <a:pt x="3967" y="1373"/>
                      </a:cubicBezTo>
                      <a:cubicBezTo>
                        <a:pt x="3946" y="127"/>
                        <a:pt x="3074" y="-35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6"/>
                <p:cNvSpPr/>
                <p:nvPr/>
              </p:nvSpPr>
              <p:spPr>
                <a:xfrm>
                  <a:off x="2665028" y="4883819"/>
                  <a:ext cx="3966" cy="5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4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8"/>
                      </a:cubicBezTo>
                      <a:cubicBezTo>
                        <a:pt x="0" y="4955"/>
                        <a:pt x="914" y="5433"/>
                        <a:pt x="1994" y="4789"/>
                      </a:cubicBezTo>
                      <a:cubicBezTo>
                        <a:pt x="3115" y="4145"/>
                        <a:pt x="3967" y="2650"/>
                        <a:pt x="3967" y="1362"/>
                      </a:cubicBezTo>
                      <a:cubicBezTo>
                        <a:pt x="3946" y="137"/>
                        <a:pt x="3074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6"/>
                <p:cNvSpPr/>
                <p:nvPr/>
              </p:nvSpPr>
              <p:spPr>
                <a:xfrm>
                  <a:off x="2656678" y="4888626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94" y="273"/>
                      </a:moveTo>
                      <a:cubicBezTo>
                        <a:pt x="914" y="896"/>
                        <a:pt x="0" y="2412"/>
                        <a:pt x="0" y="3658"/>
                      </a:cubicBezTo>
                      <a:cubicBezTo>
                        <a:pt x="21" y="4946"/>
                        <a:pt x="914" y="5423"/>
                        <a:pt x="1994" y="4800"/>
                      </a:cubicBezTo>
                      <a:cubicBezTo>
                        <a:pt x="3074" y="4177"/>
                        <a:pt x="3967" y="2661"/>
                        <a:pt x="3967" y="1373"/>
                      </a:cubicBezTo>
                      <a:cubicBezTo>
                        <a:pt x="3967" y="127"/>
                        <a:pt x="3074" y="-351"/>
                        <a:pt x="1994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6"/>
                <p:cNvSpPr/>
                <p:nvPr/>
              </p:nvSpPr>
              <p:spPr>
                <a:xfrm>
                  <a:off x="2648370" y="4893445"/>
                  <a:ext cx="394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71" extrusionOk="0">
                      <a:moveTo>
                        <a:pt x="1973" y="272"/>
                      </a:moveTo>
                      <a:cubicBezTo>
                        <a:pt x="893" y="895"/>
                        <a:pt x="-20" y="2411"/>
                        <a:pt x="0" y="3657"/>
                      </a:cubicBezTo>
                      <a:cubicBezTo>
                        <a:pt x="0" y="4945"/>
                        <a:pt x="893" y="5423"/>
                        <a:pt x="1973" y="4800"/>
                      </a:cubicBezTo>
                      <a:cubicBezTo>
                        <a:pt x="3053" y="4177"/>
                        <a:pt x="3947" y="2660"/>
                        <a:pt x="3947" y="1394"/>
                      </a:cubicBezTo>
                      <a:cubicBezTo>
                        <a:pt x="394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6"/>
                <p:cNvSpPr/>
                <p:nvPr/>
              </p:nvSpPr>
              <p:spPr>
                <a:xfrm>
                  <a:off x="2673377" y="4888576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893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6"/>
                <p:cNvSpPr/>
                <p:nvPr/>
              </p:nvSpPr>
              <p:spPr>
                <a:xfrm>
                  <a:off x="2665048" y="4893395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893" y="5452"/>
                        <a:pt x="1994" y="4829"/>
                      </a:cubicBezTo>
                      <a:cubicBezTo>
                        <a:pt x="3115" y="4185"/>
                        <a:pt x="3967" y="2648"/>
                        <a:pt x="3967" y="1423"/>
                      </a:cubicBezTo>
                      <a:cubicBezTo>
                        <a:pt x="3946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6"/>
                <p:cNvSpPr/>
                <p:nvPr/>
              </p:nvSpPr>
              <p:spPr>
                <a:xfrm>
                  <a:off x="2656720" y="489820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6"/>
                <p:cNvSpPr/>
                <p:nvPr/>
              </p:nvSpPr>
              <p:spPr>
                <a:xfrm>
                  <a:off x="2648371" y="4903020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94" y="272"/>
                      </a:moveTo>
                      <a:cubicBezTo>
                        <a:pt x="914" y="895"/>
                        <a:pt x="0" y="2411"/>
                        <a:pt x="0" y="3678"/>
                      </a:cubicBezTo>
                      <a:cubicBezTo>
                        <a:pt x="21" y="4924"/>
                        <a:pt x="914" y="5444"/>
                        <a:pt x="1994" y="4820"/>
                      </a:cubicBezTo>
                      <a:cubicBezTo>
                        <a:pt x="3074" y="4177"/>
                        <a:pt x="3967" y="2640"/>
                        <a:pt x="3967" y="1393"/>
                      </a:cubicBezTo>
                      <a:cubicBezTo>
                        <a:pt x="3967" y="127"/>
                        <a:pt x="3074" y="-351"/>
                        <a:pt x="1994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6"/>
                <p:cNvSpPr/>
                <p:nvPr/>
              </p:nvSpPr>
              <p:spPr>
                <a:xfrm>
                  <a:off x="2673418" y="4898151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81"/>
                      </a:moveTo>
                      <a:cubicBezTo>
                        <a:pt x="893" y="904"/>
                        <a:pt x="-20" y="2420"/>
                        <a:pt x="0" y="3687"/>
                      </a:cubicBezTo>
                      <a:cubicBezTo>
                        <a:pt x="0" y="4933"/>
                        <a:pt x="893" y="5453"/>
                        <a:pt x="1994" y="4830"/>
                      </a:cubicBezTo>
                      <a:cubicBezTo>
                        <a:pt x="3095" y="4186"/>
                        <a:pt x="3967" y="2649"/>
                        <a:pt x="3967" y="1403"/>
                      </a:cubicBezTo>
                      <a:cubicBezTo>
                        <a:pt x="3947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6"/>
                <p:cNvSpPr/>
                <p:nvPr/>
              </p:nvSpPr>
              <p:spPr>
                <a:xfrm>
                  <a:off x="2665069" y="4902957"/>
                  <a:ext cx="3966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6" extrusionOk="0">
                      <a:moveTo>
                        <a:pt x="1973" y="294"/>
                      </a:moveTo>
                      <a:cubicBezTo>
                        <a:pt x="893" y="917"/>
                        <a:pt x="0" y="2433"/>
                        <a:pt x="0" y="3721"/>
                      </a:cubicBezTo>
                      <a:cubicBezTo>
                        <a:pt x="0" y="4967"/>
                        <a:pt x="914" y="5486"/>
                        <a:pt x="1994" y="4863"/>
                      </a:cubicBezTo>
                      <a:cubicBezTo>
                        <a:pt x="3115" y="4219"/>
                        <a:pt x="3967" y="2682"/>
                        <a:pt x="3967" y="1436"/>
                      </a:cubicBezTo>
                      <a:cubicBezTo>
                        <a:pt x="3967" y="127"/>
                        <a:pt x="3095" y="-371"/>
                        <a:pt x="1973" y="29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6"/>
                <p:cNvSpPr/>
                <p:nvPr/>
              </p:nvSpPr>
              <p:spPr>
                <a:xfrm>
                  <a:off x="2656741" y="490777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893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6"/>
                <p:cNvSpPr/>
                <p:nvPr/>
              </p:nvSpPr>
              <p:spPr>
                <a:xfrm>
                  <a:off x="2648412" y="4912595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88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6"/>
                <p:cNvSpPr/>
                <p:nvPr/>
              </p:nvSpPr>
              <p:spPr>
                <a:xfrm>
                  <a:off x="2673439" y="4907733"/>
                  <a:ext cx="394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8" extrusionOk="0">
                      <a:moveTo>
                        <a:pt x="1973" y="273"/>
                      </a:moveTo>
                      <a:cubicBezTo>
                        <a:pt x="893" y="896"/>
                        <a:pt x="-20" y="2454"/>
                        <a:pt x="0" y="3700"/>
                      </a:cubicBezTo>
                      <a:cubicBezTo>
                        <a:pt x="0" y="4946"/>
                        <a:pt x="893" y="5465"/>
                        <a:pt x="1973" y="4822"/>
                      </a:cubicBezTo>
                      <a:cubicBezTo>
                        <a:pt x="3095" y="4178"/>
                        <a:pt x="3947" y="2641"/>
                        <a:pt x="3947" y="1415"/>
                      </a:cubicBezTo>
                      <a:cubicBezTo>
                        <a:pt x="394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6"/>
                <p:cNvSpPr/>
                <p:nvPr/>
              </p:nvSpPr>
              <p:spPr>
                <a:xfrm>
                  <a:off x="2665090" y="4912531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914" y="5466"/>
                        <a:pt x="1994" y="4842"/>
                      </a:cubicBezTo>
                      <a:cubicBezTo>
                        <a:pt x="3115" y="4199"/>
                        <a:pt x="3967" y="2662"/>
                        <a:pt x="3967" y="1416"/>
                      </a:cubicBezTo>
                      <a:cubicBezTo>
                        <a:pt x="3967" y="169"/>
                        <a:pt x="311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6"/>
                <p:cNvSpPr/>
                <p:nvPr/>
              </p:nvSpPr>
              <p:spPr>
                <a:xfrm>
                  <a:off x="2656761" y="4917362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60"/>
                      </a:moveTo>
                      <a:cubicBezTo>
                        <a:pt x="893" y="883"/>
                        <a:pt x="0" y="2441"/>
                        <a:pt x="0" y="3687"/>
                      </a:cubicBezTo>
                      <a:cubicBezTo>
                        <a:pt x="0" y="4933"/>
                        <a:pt x="893" y="5453"/>
                        <a:pt x="1994" y="4809"/>
                      </a:cubicBezTo>
                      <a:cubicBezTo>
                        <a:pt x="3074" y="4186"/>
                        <a:pt x="3967" y="2628"/>
                        <a:pt x="3967" y="1403"/>
                      </a:cubicBezTo>
                      <a:cubicBezTo>
                        <a:pt x="3967" y="177"/>
                        <a:pt x="3074" y="-363"/>
                        <a:pt x="1973" y="26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6"/>
                <p:cNvSpPr/>
                <p:nvPr/>
              </p:nvSpPr>
              <p:spPr>
                <a:xfrm>
                  <a:off x="2648433" y="4922173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41"/>
                        <a:pt x="893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6"/>
                <p:cNvSpPr/>
                <p:nvPr/>
              </p:nvSpPr>
              <p:spPr>
                <a:xfrm>
                  <a:off x="2665111" y="4922122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94" y="277"/>
                      </a:moveTo>
                      <a:cubicBezTo>
                        <a:pt x="914" y="901"/>
                        <a:pt x="0" y="2438"/>
                        <a:pt x="0" y="3684"/>
                      </a:cubicBezTo>
                      <a:cubicBezTo>
                        <a:pt x="21" y="4930"/>
                        <a:pt x="914" y="5449"/>
                        <a:pt x="1994" y="4826"/>
                      </a:cubicBezTo>
                      <a:cubicBezTo>
                        <a:pt x="3095" y="4182"/>
                        <a:pt x="3967" y="2645"/>
                        <a:pt x="3967" y="1399"/>
                      </a:cubicBezTo>
                      <a:cubicBezTo>
                        <a:pt x="3967" y="153"/>
                        <a:pt x="3115" y="-367"/>
                        <a:pt x="1994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6"/>
                <p:cNvSpPr/>
                <p:nvPr/>
              </p:nvSpPr>
              <p:spPr>
                <a:xfrm>
                  <a:off x="2656803" y="4926934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0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46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1" name="Google Shape;1421;p6"/>
                <p:cNvSpPr/>
                <p:nvPr/>
              </p:nvSpPr>
              <p:spPr>
                <a:xfrm>
                  <a:off x="2648475" y="4931738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77"/>
                      </a:moveTo>
                      <a:cubicBezTo>
                        <a:pt x="893" y="901"/>
                        <a:pt x="0" y="2458"/>
                        <a:pt x="0" y="3704"/>
                      </a:cubicBezTo>
                      <a:cubicBezTo>
                        <a:pt x="0" y="4951"/>
                        <a:pt x="893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46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6"/>
                <p:cNvSpPr/>
                <p:nvPr/>
              </p:nvSpPr>
              <p:spPr>
                <a:xfrm>
                  <a:off x="2656803" y="4936507"/>
                  <a:ext cx="3967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77" extrusionOk="0">
                      <a:moveTo>
                        <a:pt x="1994" y="265"/>
                      </a:moveTo>
                      <a:cubicBezTo>
                        <a:pt x="914" y="888"/>
                        <a:pt x="0" y="2445"/>
                        <a:pt x="0" y="3671"/>
                      </a:cubicBezTo>
                      <a:cubicBezTo>
                        <a:pt x="21" y="4917"/>
                        <a:pt x="914" y="5436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88" y="161"/>
                        <a:pt x="3074" y="-359"/>
                        <a:pt x="1994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3" name="Google Shape;1423;p6"/>
                <p:cNvSpPr/>
                <p:nvPr/>
              </p:nvSpPr>
              <p:spPr>
                <a:xfrm>
                  <a:off x="2648495" y="4941306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35"/>
                        <a:pt x="1994" y="4813"/>
                      </a:cubicBezTo>
                      <a:cubicBezTo>
                        <a:pt x="3074" y="4189"/>
                        <a:pt x="3967" y="263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4" name="Google Shape;1424;p6"/>
                <p:cNvSpPr/>
                <p:nvPr/>
              </p:nvSpPr>
              <p:spPr>
                <a:xfrm>
                  <a:off x="2706919" y="4936376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20"/>
                      </a:cubicBezTo>
                      <a:cubicBezTo>
                        <a:pt x="3074" y="4197"/>
                        <a:pt x="3967" y="2660"/>
                        <a:pt x="3967" y="141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5" name="Google Shape;1425;p6"/>
                <p:cNvSpPr/>
                <p:nvPr/>
              </p:nvSpPr>
              <p:spPr>
                <a:xfrm>
                  <a:off x="2806965" y="4888191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2"/>
                      </a:moveTo>
                      <a:cubicBezTo>
                        <a:pt x="872" y="916"/>
                        <a:pt x="0" y="2411"/>
                        <a:pt x="0" y="3678"/>
                      </a:cubicBezTo>
                      <a:cubicBezTo>
                        <a:pt x="0" y="4924"/>
                        <a:pt x="872" y="546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6" name="Google Shape;1426;p6"/>
                <p:cNvSpPr/>
                <p:nvPr/>
              </p:nvSpPr>
              <p:spPr>
                <a:xfrm>
                  <a:off x="2798616" y="4893021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46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7" name="Google Shape;1427;p6"/>
                <p:cNvSpPr/>
                <p:nvPr/>
              </p:nvSpPr>
              <p:spPr>
                <a:xfrm>
                  <a:off x="2790287" y="4897819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0"/>
                      </a:moveTo>
                      <a:cubicBezTo>
                        <a:pt x="893" y="903"/>
                        <a:pt x="0" y="2419"/>
                        <a:pt x="0" y="3707"/>
                      </a:cubicBezTo>
                      <a:cubicBezTo>
                        <a:pt x="0" y="4953"/>
                        <a:pt x="893" y="5473"/>
                        <a:pt x="1973" y="4849"/>
                      </a:cubicBezTo>
                      <a:cubicBezTo>
                        <a:pt x="3095" y="4205"/>
                        <a:pt x="3946" y="2668"/>
                        <a:pt x="3946" y="1443"/>
                      </a:cubicBezTo>
                      <a:cubicBezTo>
                        <a:pt x="3946" y="135"/>
                        <a:pt x="3074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8" name="Google Shape;1428;p6"/>
                <p:cNvSpPr/>
                <p:nvPr/>
              </p:nvSpPr>
              <p:spPr>
                <a:xfrm>
                  <a:off x="2781959" y="4902637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9" name="Google Shape;1429;p6"/>
                <p:cNvSpPr/>
                <p:nvPr/>
              </p:nvSpPr>
              <p:spPr>
                <a:xfrm>
                  <a:off x="2773630" y="4907464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5"/>
                        <a:pt x="914" y="544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0" name="Google Shape;1430;p6"/>
                <p:cNvSpPr/>
                <p:nvPr/>
              </p:nvSpPr>
              <p:spPr>
                <a:xfrm>
                  <a:off x="2765281" y="4912262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94" y="4820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1" name="Google Shape;1431;p6"/>
                <p:cNvSpPr/>
                <p:nvPr/>
              </p:nvSpPr>
              <p:spPr>
                <a:xfrm>
                  <a:off x="2756973" y="4917073"/>
                  <a:ext cx="394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0" extrusionOk="0">
                      <a:moveTo>
                        <a:pt x="1973" y="259"/>
                      </a:moveTo>
                      <a:cubicBezTo>
                        <a:pt x="851" y="902"/>
                        <a:pt x="0" y="2398"/>
                        <a:pt x="0" y="3685"/>
                      </a:cubicBezTo>
                      <a:cubicBezTo>
                        <a:pt x="0" y="4932"/>
                        <a:pt x="872" y="5472"/>
                        <a:pt x="1973" y="4828"/>
                      </a:cubicBezTo>
                      <a:cubicBezTo>
                        <a:pt x="3053" y="4205"/>
                        <a:pt x="3946" y="2647"/>
                        <a:pt x="3946" y="1401"/>
                      </a:cubicBezTo>
                      <a:cubicBezTo>
                        <a:pt x="3946" y="134"/>
                        <a:pt x="3032" y="-344"/>
                        <a:pt x="1973" y="25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2" name="Google Shape;1432;p6"/>
                <p:cNvSpPr/>
                <p:nvPr/>
              </p:nvSpPr>
              <p:spPr>
                <a:xfrm>
                  <a:off x="2748645" y="4921878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78"/>
                      </a:cubicBezTo>
                      <a:cubicBezTo>
                        <a:pt x="0" y="4924"/>
                        <a:pt x="872" y="5464"/>
                        <a:pt x="1994" y="4820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3" name="Google Shape;1433;p6"/>
                <p:cNvSpPr/>
                <p:nvPr/>
              </p:nvSpPr>
              <p:spPr>
                <a:xfrm>
                  <a:off x="2740275" y="492670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4" name="Google Shape;1434;p6"/>
                <p:cNvSpPr/>
                <p:nvPr/>
              </p:nvSpPr>
              <p:spPr>
                <a:xfrm>
                  <a:off x="2731946" y="4931507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73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5" name="Google Shape;1435;p6"/>
                <p:cNvSpPr/>
                <p:nvPr/>
              </p:nvSpPr>
              <p:spPr>
                <a:xfrm>
                  <a:off x="2723597" y="4936325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6"/>
                <p:cNvSpPr/>
                <p:nvPr/>
              </p:nvSpPr>
              <p:spPr>
                <a:xfrm>
                  <a:off x="2715289" y="494113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7" name="Google Shape;1437;p6"/>
                <p:cNvSpPr/>
                <p:nvPr/>
              </p:nvSpPr>
              <p:spPr>
                <a:xfrm>
                  <a:off x="2798637" y="4902586"/>
                  <a:ext cx="3946" cy="5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2" extrusionOk="0">
                      <a:moveTo>
                        <a:pt x="1973" y="290"/>
                      </a:moveTo>
                      <a:cubicBezTo>
                        <a:pt x="893" y="913"/>
                        <a:pt x="0" y="2430"/>
                        <a:pt x="0" y="3696"/>
                      </a:cubicBezTo>
                      <a:cubicBezTo>
                        <a:pt x="0" y="4943"/>
                        <a:pt x="893" y="5462"/>
                        <a:pt x="1973" y="4839"/>
                      </a:cubicBezTo>
                      <a:cubicBezTo>
                        <a:pt x="3095" y="4195"/>
                        <a:pt x="3967" y="2658"/>
                        <a:pt x="3946" y="1412"/>
                      </a:cubicBezTo>
                      <a:cubicBezTo>
                        <a:pt x="3967" y="145"/>
                        <a:pt x="3095" y="-374"/>
                        <a:pt x="1973" y="29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8" name="Google Shape;1438;p6"/>
                <p:cNvSpPr/>
                <p:nvPr/>
              </p:nvSpPr>
              <p:spPr>
                <a:xfrm>
                  <a:off x="2790308" y="4907394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9" name="Google Shape;1439;p6"/>
                <p:cNvSpPr/>
                <p:nvPr/>
              </p:nvSpPr>
              <p:spPr>
                <a:xfrm>
                  <a:off x="2781980" y="4912204"/>
                  <a:ext cx="394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4" extrusionOk="0">
                      <a:moveTo>
                        <a:pt x="1973" y="268"/>
                      </a:moveTo>
                      <a:cubicBezTo>
                        <a:pt x="893" y="891"/>
                        <a:pt x="0" y="2407"/>
                        <a:pt x="0" y="3695"/>
                      </a:cubicBezTo>
                      <a:cubicBezTo>
                        <a:pt x="0" y="4941"/>
                        <a:pt x="914" y="5460"/>
                        <a:pt x="1973" y="4817"/>
                      </a:cubicBezTo>
                      <a:cubicBezTo>
                        <a:pt x="3095" y="4173"/>
                        <a:pt x="3946" y="2636"/>
                        <a:pt x="3946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0" name="Google Shape;1440;p6"/>
                <p:cNvSpPr/>
                <p:nvPr/>
              </p:nvSpPr>
              <p:spPr>
                <a:xfrm>
                  <a:off x="2773651" y="4917018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893" y="5444"/>
                        <a:pt x="1973" y="4820"/>
                      </a:cubicBezTo>
                      <a:cubicBezTo>
                        <a:pt x="3053" y="4198"/>
                        <a:pt x="3946" y="2640"/>
                        <a:pt x="3946" y="1393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1" name="Google Shape;1441;p6"/>
                <p:cNvSpPr/>
                <p:nvPr/>
              </p:nvSpPr>
              <p:spPr>
                <a:xfrm>
                  <a:off x="2765323" y="4921837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20"/>
                      </a:cubicBezTo>
                      <a:cubicBezTo>
                        <a:pt x="3074" y="4197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2" name="Google Shape;1442;p6"/>
                <p:cNvSpPr/>
                <p:nvPr/>
              </p:nvSpPr>
              <p:spPr>
                <a:xfrm>
                  <a:off x="2756994" y="4926635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72"/>
                      </a:moveTo>
                      <a:cubicBezTo>
                        <a:pt x="852" y="916"/>
                        <a:pt x="-20" y="2411"/>
                        <a:pt x="0" y="3678"/>
                      </a:cubicBezTo>
                      <a:cubicBezTo>
                        <a:pt x="0" y="4924"/>
                        <a:pt x="873" y="546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3" name="Google Shape;1443;p6"/>
                <p:cNvSpPr/>
                <p:nvPr/>
              </p:nvSpPr>
              <p:spPr>
                <a:xfrm>
                  <a:off x="2748666" y="4931453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2"/>
                      </a:moveTo>
                      <a:cubicBezTo>
                        <a:pt x="851" y="915"/>
                        <a:pt x="0" y="2411"/>
                        <a:pt x="0" y="3678"/>
                      </a:cubicBezTo>
                      <a:cubicBezTo>
                        <a:pt x="0" y="4924"/>
                        <a:pt x="872" y="5464"/>
                        <a:pt x="1994" y="4820"/>
                      </a:cubicBezTo>
                      <a:cubicBezTo>
                        <a:pt x="3074" y="4197"/>
                        <a:pt x="3967" y="2639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4" name="Google Shape;1444;p6"/>
                <p:cNvSpPr/>
                <p:nvPr/>
              </p:nvSpPr>
              <p:spPr>
                <a:xfrm>
                  <a:off x="2740296" y="4936263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7"/>
                      </a:cubicBezTo>
                      <a:cubicBezTo>
                        <a:pt x="0" y="4954"/>
                        <a:pt x="893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46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6"/>
                <p:cNvSpPr/>
                <p:nvPr/>
              </p:nvSpPr>
              <p:spPr>
                <a:xfrm>
                  <a:off x="2731967" y="4941081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6"/>
                <p:cNvSpPr/>
                <p:nvPr/>
              </p:nvSpPr>
              <p:spPr>
                <a:xfrm>
                  <a:off x="2723639" y="494587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6"/>
                <p:cNvSpPr/>
                <p:nvPr/>
              </p:nvSpPr>
              <p:spPr>
                <a:xfrm>
                  <a:off x="2715310" y="495070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6"/>
                <p:cNvSpPr/>
                <p:nvPr/>
              </p:nvSpPr>
              <p:spPr>
                <a:xfrm>
                  <a:off x="2790329" y="4916971"/>
                  <a:ext cx="3966" cy="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3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1"/>
                        <a:pt x="893" y="5470"/>
                        <a:pt x="1973" y="4826"/>
                      </a:cubicBezTo>
                      <a:cubicBezTo>
                        <a:pt x="3095" y="4182"/>
                        <a:pt x="3967" y="2645"/>
                        <a:pt x="3967" y="1399"/>
                      </a:cubicBezTo>
                      <a:cubicBezTo>
                        <a:pt x="3967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6"/>
                <p:cNvSpPr/>
                <p:nvPr/>
              </p:nvSpPr>
              <p:spPr>
                <a:xfrm>
                  <a:off x="2782000" y="4921790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893" y="5448"/>
                        <a:pt x="1973" y="4825"/>
                      </a:cubicBezTo>
                      <a:cubicBezTo>
                        <a:pt x="3095" y="4181"/>
                        <a:pt x="3946" y="2644"/>
                        <a:pt x="3946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6"/>
                <p:cNvSpPr/>
                <p:nvPr/>
              </p:nvSpPr>
              <p:spPr>
                <a:xfrm>
                  <a:off x="2773672" y="4926600"/>
                  <a:ext cx="394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0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0" y="4938"/>
                        <a:pt x="893" y="5457"/>
                        <a:pt x="1973" y="4813"/>
                      </a:cubicBezTo>
                      <a:cubicBezTo>
                        <a:pt x="3053" y="4190"/>
                        <a:pt x="3946" y="2632"/>
                        <a:pt x="3946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6"/>
                <p:cNvSpPr/>
                <p:nvPr/>
              </p:nvSpPr>
              <p:spPr>
                <a:xfrm>
                  <a:off x="2765343" y="4931406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893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67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6"/>
                <p:cNvSpPr/>
                <p:nvPr/>
              </p:nvSpPr>
              <p:spPr>
                <a:xfrm>
                  <a:off x="2757015" y="4936217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4"/>
                      </a:moveTo>
                      <a:cubicBezTo>
                        <a:pt x="87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12"/>
                      </a:cubicBezTo>
                      <a:cubicBezTo>
                        <a:pt x="3074" y="4190"/>
                        <a:pt x="3967" y="263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6"/>
                <p:cNvSpPr/>
                <p:nvPr/>
              </p:nvSpPr>
              <p:spPr>
                <a:xfrm>
                  <a:off x="2748686" y="4941036"/>
                  <a:ext cx="3966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5" extrusionOk="0">
                      <a:moveTo>
                        <a:pt x="1973" y="263"/>
                      </a:moveTo>
                      <a:cubicBezTo>
                        <a:pt x="851" y="907"/>
                        <a:pt x="0" y="2444"/>
                        <a:pt x="0" y="3690"/>
                      </a:cubicBezTo>
                      <a:cubicBezTo>
                        <a:pt x="0" y="4937"/>
                        <a:pt x="872" y="5477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67" y="160"/>
                        <a:pt x="3053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6"/>
                <p:cNvSpPr/>
                <p:nvPr/>
              </p:nvSpPr>
              <p:spPr>
                <a:xfrm>
                  <a:off x="2740316" y="4945854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73" y="4833"/>
                      </a:cubicBezTo>
                      <a:cubicBezTo>
                        <a:pt x="3095" y="4190"/>
                        <a:pt x="3946" y="2652"/>
                        <a:pt x="3946" y="1406"/>
                      </a:cubicBezTo>
                      <a:cubicBezTo>
                        <a:pt x="3967" y="160"/>
                        <a:pt x="3095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6"/>
                <p:cNvSpPr/>
                <p:nvPr/>
              </p:nvSpPr>
              <p:spPr>
                <a:xfrm>
                  <a:off x="2731988" y="4950664"/>
                  <a:ext cx="394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8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914" y="5465"/>
                        <a:pt x="1973" y="4822"/>
                      </a:cubicBezTo>
                      <a:cubicBezTo>
                        <a:pt x="3095" y="4178"/>
                        <a:pt x="3946" y="2641"/>
                        <a:pt x="3946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6"/>
                <p:cNvSpPr/>
                <p:nvPr/>
              </p:nvSpPr>
              <p:spPr>
                <a:xfrm>
                  <a:off x="2723659" y="4955481"/>
                  <a:ext cx="3966" cy="5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6" extrusionOk="0">
                      <a:moveTo>
                        <a:pt x="1973" y="274"/>
                      </a:moveTo>
                      <a:cubicBezTo>
                        <a:pt x="893" y="897"/>
                        <a:pt x="0" y="2455"/>
                        <a:pt x="0" y="3680"/>
                      </a:cubicBezTo>
                      <a:cubicBezTo>
                        <a:pt x="0" y="4906"/>
                        <a:pt x="914" y="5425"/>
                        <a:pt x="1994" y="4802"/>
                      </a:cubicBezTo>
                      <a:cubicBezTo>
                        <a:pt x="3115" y="4158"/>
                        <a:pt x="3967" y="2621"/>
                        <a:pt x="3967" y="1375"/>
                      </a:cubicBezTo>
                      <a:cubicBezTo>
                        <a:pt x="3967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6"/>
                <p:cNvSpPr/>
                <p:nvPr/>
              </p:nvSpPr>
              <p:spPr>
                <a:xfrm>
                  <a:off x="2782042" y="4931365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893" y="5449"/>
                        <a:pt x="1973" y="4826"/>
                      </a:cubicBezTo>
                      <a:cubicBezTo>
                        <a:pt x="3095" y="4182"/>
                        <a:pt x="3967" y="2645"/>
                        <a:pt x="3967" y="1399"/>
                      </a:cubicBezTo>
                      <a:cubicBezTo>
                        <a:pt x="3946" y="153"/>
                        <a:pt x="3074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6"/>
                <p:cNvSpPr/>
                <p:nvPr/>
              </p:nvSpPr>
              <p:spPr>
                <a:xfrm>
                  <a:off x="2773713" y="4936176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73" y="4833"/>
                      </a:cubicBezTo>
                      <a:cubicBezTo>
                        <a:pt x="3053" y="4210"/>
                        <a:pt x="3946" y="2653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6"/>
                <p:cNvSpPr/>
                <p:nvPr/>
              </p:nvSpPr>
              <p:spPr>
                <a:xfrm>
                  <a:off x="2765364" y="4940991"/>
                  <a:ext cx="394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0" extrusionOk="0">
                      <a:moveTo>
                        <a:pt x="1973" y="267"/>
                      </a:moveTo>
                      <a:cubicBezTo>
                        <a:pt x="893" y="890"/>
                        <a:pt x="0" y="2448"/>
                        <a:pt x="0" y="3694"/>
                      </a:cubicBezTo>
                      <a:cubicBezTo>
                        <a:pt x="0" y="4940"/>
                        <a:pt x="893" y="5459"/>
                        <a:pt x="1973" y="4837"/>
                      </a:cubicBezTo>
                      <a:cubicBezTo>
                        <a:pt x="3053" y="4213"/>
                        <a:pt x="3946" y="2656"/>
                        <a:pt x="3946" y="1430"/>
                      </a:cubicBezTo>
                      <a:cubicBezTo>
                        <a:pt x="3967" y="143"/>
                        <a:pt x="3074" y="-356"/>
                        <a:pt x="1973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0" name="Google Shape;1460;p6"/>
                <p:cNvSpPr/>
                <p:nvPr/>
              </p:nvSpPr>
              <p:spPr>
                <a:xfrm>
                  <a:off x="2757036" y="4945792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37"/>
                        <a:pt x="872" y="5477"/>
                        <a:pt x="1994" y="4833"/>
                      </a:cubicBezTo>
                      <a:cubicBezTo>
                        <a:pt x="3074" y="4210"/>
                        <a:pt x="3967" y="2653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1" name="Google Shape;1461;p6"/>
                <p:cNvSpPr/>
                <p:nvPr/>
              </p:nvSpPr>
              <p:spPr>
                <a:xfrm>
                  <a:off x="2748707" y="4950610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4"/>
                      </a:moveTo>
                      <a:cubicBezTo>
                        <a:pt x="87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13"/>
                      </a:cubicBezTo>
                      <a:cubicBezTo>
                        <a:pt x="3074" y="4189"/>
                        <a:pt x="3967" y="265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2" name="Google Shape;1462;p6"/>
                <p:cNvSpPr/>
                <p:nvPr/>
              </p:nvSpPr>
              <p:spPr>
                <a:xfrm>
                  <a:off x="2740358" y="4955428"/>
                  <a:ext cx="394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77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17"/>
                        <a:pt x="914" y="5436"/>
                        <a:pt x="1973" y="4813"/>
                      </a:cubicBezTo>
                      <a:cubicBezTo>
                        <a:pt x="3095" y="4169"/>
                        <a:pt x="3946" y="2632"/>
                        <a:pt x="3946" y="1386"/>
                      </a:cubicBezTo>
                      <a:cubicBezTo>
                        <a:pt x="3946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3" name="Google Shape;1463;p6"/>
                <p:cNvSpPr/>
                <p:nvPr/>
              </p:nvSpPr>
              <p:spPr>
                <a:xfrm>
                  <a:off x="2732009" y="4960238"/>
                  <a:ext cx="3946" cy="5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5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679"/>
                      </a:cubicBezTo>
                      <a:cubicBezTo>
                        <a:pt x="0" y="4925"/>
                        <a:pt x="893" y="5445"/>
                        <a:pt x="1973" y="4822"/>
                      </a:cubicBezTo>
                      <a:cubicBezTo>
                        <a:pt x="3095" y="4178"/>
                        <a:pt x="3946" y="2641"/>
                        <a:pt x="3946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4" name="Google Shape;1464;p6"/>
                <p:cNvSpPr/>
                <p:nvPr/>
              </p:nvSpPr>
              <p:spPr>
                <a:xfrm>
                  <a:off x="2723680" y="4965044"/>
                  <a:ext cx="3946" cy="5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8" extrusionOk="0">
                      <a:moveTo>
                        <a:pt x="1973" y="286"/>
                      </a:moveTo>
                      <a:cubicBezTo>
                        <a:pt x="893" y="908"/>
                        <a:pt x="0" y="2466"/>
                        <a:pt x="0" y="3712"/>
                      </a:cubicBezTo>
                      <a:cubicBezTo>
                        <a:pt x="0" y="4959"/>
                        <a:pt x="914" y="5478"/>
                        <a:pt x="1973" y="4855"/>
                      </a:cubicBezTo>
                      <a:cubicBezTo>
                        <a:pt x="3095" y="4211"/>
                        <a:pt x="3946" y="2674"/>
                        <a:pt x="3946" y="1448"/>
                      </a:cubicBezTo>
                      <a:cubicBezTo>
                        <a:pt x="3967" y="161"/>
                        <a:pt x="3095" y="-379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5" name="Google Shape;1465;p6"/>
                <p:cNvSpPr/>
                <p:nvPr/>
              </p:nvSpPr>
              <p:spPr>
                <a:xfrm>
                  <a:off x="2782063" y="4940923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94" y="4842"/>
                      </a:cubicBezTo>
                      <a:cubicBezTo>
                        <a:pt x="3095" y="4198"/>
                        <a:pt x="3967" y="2703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6" name="Google Shape;1466;p6"/>
                <p:cNvSpPr/>
                <p:nvPr/>
              </p:nvSpPr>
              <p:spPr>
                <a:xfrm>
                  <a:off x="2773734" y="4945750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73" y="4833"/>
                      </a:cubicBezTo>
                      <a:cubicBezTo>
                        <a:pt x="3053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7" name="Google Shape;1467;p6"/>
                <p:cNvSpPr/>
                <p:nvPr/>
              </p:nvSpPr>
              <p:spPr>
                <a:xfrm>
                  <a:off x="2765406" y="4950565"/>
                  <a:ext cx="394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893" y="5460"/>
                        <a:pt x="1973" y="4837"/>
                      </a:cubicBezTo>
                      <a:cubicBezTo>
                        <a:pt x="3074" y="4214"/>
                        <a:pt x="3946" y="2698"/>
                        <a:pt x="3946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8" name="Google Shape;1468;p6"/>
                <p:cNvSpPr/>
                <p:nvPr/>
              </p:nvSpPr>
              <p:spPr>
                <a:xfrm>
                  <a:off x="2757077" y="4955374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684"/>
                      </a:cubicBezTo>
                      <a:cubicBezTo>
                        <a:pt x="0" y="4971"/>
                        <a:pt x="872" y="5470"/>
                        <a:pt x="1973" y="4826"/>
                      </a:cubicBezTo>
                      <a:cubicBezTo>
                        <a:pt x="3053" y="4203"/>
                        <a:pt x="3946" y="2687"/>
                        <a:pt x="3946" y="1399"/>
                      </a:cubicBezTo>
                      <a:cubicBezTo>
                        <a:pt x="3946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9" name="Google Shape;1469;p6"/>
                <p:cNvSpPr/>
                <p:nvPr/>
              </p:nvSpPr>
              <p:spPr>
                <a:xfrm>
                  <a:off x="2748749" y="4960181"/>
                  <a:ext cx="3967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8" extrusionOk="0">
                      <a:moveTo>
                        <a:pt x="1973" y="268"/>
                      </a:moveTo>
                      <a:cubicBezTo>
                        <a:pt x="872" y="912"/>
                        <a:pt x="0" y="2449"/>
                        <a:pt x="0" y="3695"/>
                      </a:cubicBezTo>
                      <a:cubicBezTo>
                        <a:pt x="0" y="4982"/>
                        <a:pt x="872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0" name="Google Shape;1470;p6"/>
                <p:cNvSpPr/>
                <p:nvPr/>
              </p:nvSpPr>
              <p:spPr>
                <a:xfrm>
                  <a:off x="2740379" y="4964994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73"/>
                      </a:moveTo>
                      <a:cubicBezTo>
                        <a:pt x="893" y="896"/>
                        <a:pt x="0" y="2433"/>
                        <a:pt x="0" y="3679"/>
                      </a:cubicBezTo>
                      <a:cubicBezTo>
                        <a:pt x="0" y="4967"/>
                        <a:pt x="914" y="5445"/>
                        <a:pt x="1973" y="4822"/>
                      </a:cubicBezTo>
                      <a:cubicBezTo>
                        <a:pt x="3095" y="4178"/>
                        <a:pt x="3967" y="2683"/>
                        <a:pt x="3946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1" name="Google Shape;1471;p6"/>
                <p:cNvSpPr/>
                <p:nvPr/>
              </p:nvSpPr>
              <p:spPr>
                <a:xfrm>
                  <a:off x="2732050" y="4969809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914" y="5469"/>
                        <a:pt x="1973" y="4846"/>
                      </a:cubicBezTo>
                      <a:cubicBezTo>
                        <a:pt x="3095" y="4202"/>
                        <a:pt x="3946" y="2686"/>
                        <a:pt x="3946" y="1419"/>
                      </a:cubicBezTo>
                      <a:cubicBezTo>
                        <a:pt x="3967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2" name="Google Shape;1472;p6"/>
                <p:cNvSpPr/>
                <p:nvPr/>
              </p:nvSpPr>
              <p:spPr>
                <a:xfrm>
                  <a:off x="2790412" y="4945688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893" y="5435"/>
                        <a:pt x="1973" y="4813"/>
                      </a:cubicBezTo>
                      <a:cubicBezTo>
                        <a:pt x="3095" y="4169"/>
                        <a:pt x="3946" y="2673"/>
                        <a:pt x="3946" y="1406"/>
                      </a:cubicBezTo>
                      <a:cubicBezTo>
                        <a:pt x="3967" y="160"/>
                        <a:pt x="3095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3" name="Google Shape;1473;p6"/>
                <p:cNvSpPr/>
                <p:nvPr/>
              </p:nvSpPr>
              <p:spPr>
                <a:xfrm>
                  <a:off x="2782083" y="4950497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45"/>
                        <a:pt x="1994" y="4822"/>
                      </a:cubicBezTo>
                      <a:cubicBezTo>
                        <a:pt x="3115" y="4178"/>
                        <a:pt x="3967" y="2682"/>
                        <a:pt x="3967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4" name="Google Shape;1474;p6"/>
                <p:cNvSpPr/>
                <p:nvPr/>
              </p:nvSpPr>
              <p:spPr>
                <a:xfrm>
                  <a:off x="2773734" y="4955324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94" y="264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58"/>
                        <a:pt x="914" y="5436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88" y="161"/>
                        <a:pt x="3095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5" name="Google Shape;1475;p6"/>
                <p:cNvSpPr/>
                <p:nvPr/>
              </p:nvSpPr>
              <p:spPr>
                <a:xfrm>
                  <a:off x="2765426" y="4960139"/>
                  <a:ext cx="3966" cy="5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2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3"/>
                        <a:pt x="893" y="5440"/>
                        <a:pt x="1973" y="4817"/>
                      </a:cubicBezTo>
                      <a:cubicBezTo>
                        <a:pt x="3053" y="4193"/>
                        <a:pt x="3967" y="2677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6"/>
                <p:cNvSpPr/>
                <p:nvPr/>
              </p:nvSpPr>
              <p:spPr>
                <a:xfrm>
                  <a:off x="2757098" y="4964942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3"/>
                      </a:moveTo>
                      <a:cubicBezTo>
                        <a:pt x="851" y="907"/>
                        <a:pt x="0" y="2444"/>
                        <a:pt x="0" y="3690"/>
                      </a:cubicBezTo>
                      <a:cubicBezTo>
                        <a:pt x="0" y="4978"/>
                        <a:pt x="872" y="5456"/>
                        <a:pt x="1973" y="4833"/>
                      </a:cubicBezTo>
                      <a:cubicBezTo>
                        <a:pt x="3074" y="4210"/>
                        <a:pt x="3946" y="2694"/>
                        <a:pt x="3946" y="1427"/>
                      </a:cubicBezTo>
                      <a:cubicBezTo>
                        <a:pt x="3967" y="160"/>
                        <a:pt x="3053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6"/>
                <p:cNvSpPr/>
                <p:nvPr/>
              </p:nvSpPr>
              <p:spPr>
                <a:xfrm>
                  <a:off x="2748769" y="4969755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0" y="4962"/>
                        <a:pt x="872" y="5461"/>
                        <a:pt x="1994" y="4817"/>
                      </a:cubicBezTo>
                      <a:cubicBezTo>
                        <a:pt x="3074" y="4193"/>
                        <a:pt x="3967" y="2677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6"/>
                <p:cNvSpPr/>
                <p:nvPr/>
              </p:nvSpPr>
              <p:spPr>
                <a:xfrm>
                  <a:off x="2740399" y="4974569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94" y="4822"/>
                      </a:cubicBezTo>
                      <a:cubicBezTo>
                        <a:pt x="3095" y="4178"/>
                        <a:pt x="3967" y="2682"/>
                        <a:pt x="3967" y="141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6"/>
                <p:cNvSpPr/>
                <p:nvPr/>
              </p:nvSpPr>
              <p:spPr>
                <a:xfrm>
                  <a:off x="2790453" y="4955286"/>
                  <a:ext cx="394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0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7"/>
                      </a:cubicBezTo>
                      <a:cubicBezTo>
                        <a:pt x="0" y="4955"/>
                        <a:pt x="893" y="5432"/>
                        <a:pt x="1973" y="4809"/>
                      </a:cubicBezTo>
                      <a:cubicBezTo>
                        <a:pt x="3095" y="4165"/>
                        <a:pt x="3946" y="2649"/>
                        <a:pt x="3946" y="1382"/>
                      </a:cubicBezTo>
                      <a:cubicBezTo>
                        <a:pt x="3946" y="136"/>
                        <a:pt x="3074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6"/>
                <p:cNvSpPr/>
                <p:nvPr/>
              </p:nvSpPr>
              <p:spPr>
                <a:xfrm>
                  <a:off x="2782104" y="4960105"/>
                  <a:ext cx="394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0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7"/>
                      </a:cubicBezTo>
                      <a:cubicBezTo>
                        <a:pt x="0" y="4955"/>
                        <a:pt x="893" y="5433"/>
                        <a:pt x="1973" y="4809"/>
                      </a:cubicBezTo>
                      <a:cubicBezTo>
                        <a:pt x="3095" y="4166"/>
                        <a:pt x="3946" y="2670"/>
                        <a:pt x="3946" y="1382"/>
                      </a:cubicBezTo>
                      <a:cubicBezTo>
                        <a:pt x="3967" y="136"/>
                        <a:pt x="3095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6"/>
                <p:cNvSpPr/>
                <p:nvPr/>
              </p:nvSpPr>
              <p:spPr>
                <a:xfrm>
                  <a:off x="2773776" y="4964920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86"/>
                      </a:moveTo>
                      <a:cubicBezTo>
                        <a:pt x="893" y="909"/>
                        <a:pt x="0" y="2425"/>
                        <a:pt x="0" y="3671"/>
                      </a:cubicBezTo>
                      <a:cubicBezTo>
                        <a:pt x="0" y="4959"/>
                        <a:pt x="893" y="5436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19"/>
                        <a:pt x="3074" y="-358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6"/>
                <p:cNvSpPr/>
                <p:nvPr/>
              </p:nvSpPr>
              <p:spPr>
                <a:xfrm>
                  <a:off x="2765468" y="4969731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2"/>
                      </a:moveTo>
                      <a:cubicBezTo>
                        <a:pt x="893" y="916"/>
                        <a:pt x="0" y="2411"/>
                        <a:pt x="0" y="3658"/>
                      </a:cubicBezTo>
                      <a:cubicBezTo>
                        <a:pt x="0" y="4945"/>
                        <a:pt x="893" y="5423"/>
                        <a:pt x="1994" y="4800"/>
                      </a:cubicBezTo>
                      <a:cubicBezTo>
                        <a:pt x="3074" y="4177"/>
                        <a:pt x="3967" y="2660"/>
                        <a:pt x="3967" y="1393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6"/>
                <p:cNvSpPr/>
                <p:nvPr/>
              </p:nvSpPr>
              <p:spPr>
                <a:xfrm>
                  <a:off x="2757119" y="4974532"/>
                  <a:ext cx="396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7" extrusionOk="0">
                      <a:moveTo>
                        <a:pt x="1973" y="269"/>
                      </a:moveTo>
                      <a:cubicBezTo>
                        <a:pt x="872" y="913"/>
                        <a:pt x="0" y="2408"/>
                        <a:pt x="0" y="3654"/>
                      </a:cubicBezTo>
                      <a:cubicBezTo>
                        <a:pt x="0" y="4942"/>
                        <a:pt x="872" y="5440"/>
                        <a:pt x="1994" y="4796"/>
                      </a:cubicBezTo>
                      <a:cubicBezTo>
                        <a:pt x="3074" y="4173"/>
                        <a:pt x="3967" y="2657"/>
                        <a:pt x="3967" y="1370"/>
                      </a:cubicBezTo>
                      <a:cubicBezTo>
                        <a:pt x="3967" y="144"/>
                        <a:pt x="3053" y="-354"/>
                        <a:pt x="1973" y="26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6"/>
                <p:cNvSpPr/>
                <p:nvPr/>
              </p:nvSpPr>
              <p:spPr>
                <a:xfrm>
                  <a:off x="2748790" y="4979347"/>
                  <a:ext cx="394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0" extrusionOk="0">
                      <a:moveTo>
                        <a:pt x="1973" y="272"/>
                      </a:moveTo>
                      <a:cubicBezTo>
                        <a:pt x="851" y="916"/>
                        <a:pt x="0" y="2411"/>
                        <a:pt x="0" y="3658"/>
                      </a:cubicBezTo>
                      <a:cubicBezTo>
                        <a:pt x="0" y="4945"/>
                        <a:pt x="872" y="5444"/>
                        <a:pt x="1973" y="4800"/>
                      </a:cubicBezTo>
                      <a:cubicBezTo>
                        <a:pt x="3053" y="4177"/>
                        <a:pt x="3946" y="2660"/>
                        <a:pt x="3946" y="1393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6"/>
                <p:cNvSpPr/>
                <p:nvPr/>
              </p:nvSpPr>
              <p:spPr>
                <a:xfrm>
                  <a:off x="2740420" y="4984169"/>
                  <a:ext cx="3966" cy="5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8" extrusionOk="0">
                      <a:moveTo>
                        <a:pt x="1973" y="269"/>
                      </a:moveTo>
                      <a:cubicBezTo>
                        <a:pt x="893" y="892"/>
                        <a:pt x="0" y="2408"/>
                        <a:pt x="0" y="3654"/>
                      </a:cubicBezTo>
                      <a:cubicBezTo>
                        <a:pt x="0" y="4942"/>
                        <a:pt x="914" y="5420"/>
                        <a:pt x="1994" y="4797"/>
                      </a:cubicBezTo>
                      <a:cubicBezTo>
                        <a:pt x="3115" y="4153"/>
                        <a:pt x="3967" y="2657"/>
                        <a:pt x="3967" y="1370"/>
                      </a:cubicBezTo>
                      <a:cubicBezTo>
                        <a:pt x="3967" y="144"/>
                        <a:pt x="3095" y="-354"/>
                        <a:pt x="1973" y="26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6"/>
                <p:cNvSpPr/>
                <p:nvPr/>
              </p:nvSpPr>
              <p:spPr>
                <a:xfrm>
                  <a:off x="2782146" y="4969680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893" y="5453"/>
                        <a:pt x="1973" y="4830"/>
                      </a:cubicBezTo>
                      <a:cubicBezTo>
                        <a:pt x="3095" y="4186"/>
                        <a:pt x="3946" y="2649"/>
                        <a:pt x="3946" y="1403"/>
                      </a:cubicBezTo>
                      <a:cubicBezTo>
                        <a:pt x="3946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6"/>
                <p:cNvSpPr/>
                <p:nvPr/>
              </p:nvSpPr>
              <p:spPr>
                <a:xfrm>
                  <a:off x="2773817" y="4974488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1"/>
                      </a:moveTo>
                      <a:cubicBezTo>
                        <a:pt x="893" y="915"/>
                        <a:pt x="0" y="2411"/>
                        <a:pt x="0" y="3698"/>
                      </a:cubicBezTo>
                      <a:cubicBezTo>
                        <a:pt x="0" y="4945"/>
                        <a:pt x="893" y="5464"/>
                        <a:pt x="1973" y="4820"/>
                      </a:cubicBezTo>
                      <a:cubicBezTo>
                        <a:pt x="3053" y="4197"/>
                        <a:pt x="3946" y="2639"/>
                        <a:pt x="3946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6"/>
                <p:cNvSpPr/>
                <p:nvPr/>
              </p:nvSpPr>
              <p:spPr>
                <a:xfrm>
                  <a:off x="2765468" y="4979302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75"/>
                      </a:moveTo>
                      <a:cubicBezTo>
                        <a:pt x="893" y="898"/>
                        <a:pt x="0" y="2415"/>
                        <a:pt x="0" y="3702"/>
                      </a:cubicBezTo>
                      <a:cubicBezTo>
                        <a:pt x="0" y="4949"/>
                        <a:pt x="914" y="5468"/>
                        <a:pt x="1994" y="4845"/>
                      </a:cubicBezTo>
                      <a:cubicBezTo>
                        <a:pt x="3074" y="4222"/>
                        <a:pt x="3967" y="2664"/>
                        <a:pt x="3967" y="1418"/>
                      </a:cubicBezTo>
                      <a:cubicBezTo>
                        <a:pt x="3967" y="109"/>
                        <a:pt x="3074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6"/>
                <p:cNvSpPr/>
                <p:nvPr/>
              </p:nvSpPr>
              <p:spPr>
                <a:xfrm>
                  <a:off x="2757160" y="4984104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51" y="915"/>
                        <a:pt x="0" y="2410"/>
                        <a:pt x="0" y="3698"/>
                      </a:cubicBezTo>
                      <a:cubicBezTo>
                        <a:pt x="0" y="4944"/>
                        <a:pt x="872" y="5463"/>
                        <a:pt x="1994" y="4840"/>
                      </a:cubicBezTo>
                      <a:cubicBezTo>
                        <a:pt x="3074" y="4217"/>
                        <a:pt x="3967" y="2659"/>
                        <a:pt x="3967" y="143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6"/>
                <p:cNvSpPr/>
                <p:nvPr/>
              </p:nvSpPr>
              <p:spPr>
                <a:xfrm>
                  <a:off x="2748811" y="4988922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2"/>
                      </a:moveTo>
                      <a:cubicBezTo>
                        <a:pt x="851" y="916"/>
                        <a:pt x="0" y="2391"/>
                        <a:pt x="0" y="3678"/>
                      </a:cubicBezTo>
                      <a:cubicBezTo>
                        <a:pt x="0" y="4924"/>
                        <a:pt x="872" y="546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6"/>
                <p:cNvSpPr/>
                <p:nvPr/>
              </p:nvSpPr>
              <p:spPr>
                <a:xfrm>
                  <a:off x="2782166" y="4979255"/>
                  <a:ext cx="396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6" extrusionOk="0">
                      <a:moveTo>
                        <a:pt x="1973" y="281"/>
                      </a:moveTo>
                      <a:cubicBezTo>
                        <a:pt x="893" y="904"/>
                        <a:pt x="-20" y="2420"/>
                        <a:pt x="0" y="3708"/>
                      </a:cubicBezTo>
                      <a:cubicBezTo>
                        <a:pt x="0" y="4954"/>
                        <a:pt x="914" y="5473"/>
                        <a:pt x="1994" y="4829"/>
                      </a:cubicBezTo>
                      <a:cubicBezTo>
                        <a:pt x="3116" y="4185"/>
                        <a:pt x="3988" y="2648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6"/>
                <p:cNvSpPr/>
                <p:nvPr/>
              </p:nvSpPr>
              <p:spPr>
                <a:xfrm>
                  <a:off x="2773838" y="4984062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5"/>
                        <a:pt x="893" y="5444"/>
                        <a:pt x="1973" y="4821"/>
                      </a:cubicBezTo>
                      <a:cubicBezTo>
                        <a:pt x="3053" y="4197"/>
                        <a:pt x="3946" y="2640"/>
                        <a:pt x="3946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6"/>
                <p:cNvSpPr/>
                <p:nvPr/>
              </p:nvSpPr>
              <p:spPr>
                <a:xfrm>
                  <a:off x="2765509" y="4988881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893" y="5443"/>
                        <a:pt x="1973" y="4820"/>
                      </a:cubicBezTo>
                      <a:cubicBezTo>
                        <a:pt x="3053" y="4197"/>
                        <a:pt x="3946" y="2660"/>
                        <a:pt x="3946" y="1414"/>
                      </a:cubicBezTo>
                      <a:cubicBezTo>
                        <a:pt x="396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6"/>
                <p:cNvSpPr/>
                <p:nvPr/>
              </p:nvSpPr>
              <p:spPr>
                <a:xfrm>
                  <a:off x="2757181" y="4993678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1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85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6"/>
                <p:cNvSpPr/>
                <p:nvPr/>
              </p:nvSpPr>
              <p:spPr>
                <a:xfrm>
                  <a:off x="2706961" y="4945946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76"/>
                      </a:moveTo>
                      <a:cubicBezTo>
                        <a:pt x="893" y="899"/>
                        <a:pt x="0" y="2415"/>
                        <a:pt x="0" y="3682"/>
                      </a:cubicBezTo>
                      <a:cubicBezTo>
                        <a:pt x="0" y="4928"/>
                        <a:pt x="914" y="5447"/>
                        <a:pt x="1994" y="4824"/>
                      </a:cubicBezTo>
                      <a:cubicBezTo>
                        <a:pt x="3074" y="4201"/>
                        <a:pt x="3967" y="2644"/>
                        <a:pt x="3967" y="1397"/>
                      </a:cubicBezTo>
                      <a:cubicBezTo>
                        <a:pt x="3946" y="110"/>
                        <a:pt x="3053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6"/>
                <p:cNvSpPr/>
                <p:nvPr/>
              </p:nvSpPr>
              <p:spPr>
                <a:xfrm>
                  <a:off x="2639938" y="4869506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73" y="4833"/>
                      </a:cubicBezTo>
                      <a:cubicBezTo>
                        <a:pt x="3053" y="4210"/>
                        <a:pt x="3967" y="2653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6"/>
                <p:cNvSpPr/>
                <p:nvPr/>
              </p:nvSpPr>
              <p:spPr>
                <a:xfrm>
                  <a:off x="2631610" y="4874311"/>
                  <a:ext cx="394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8" extrusionOk="0">
                      <a:moveTo>
                        <a:pt x="1973" y="277"/>
                      </a:moveTo>
                      <a:cubicBezTo>
                        <a:pt x="851" y="921"/>
                        <a:pt x="0" y="2458"/>
                        <a:pt x="0" y="3683"/>
                      </a:cubicBezTo>
                      <a:cubicBezTo>
                        <a:pt x="0" y="4930"/>
                        <a:pt x="872" y="5470"/>
                        <a:pt x="1973" y="4826"/>
                      </a:cubicBezTo>
                      <a:cubicBezTo>
                        <a:pt x="3053" y="4203"/>
                        <a:pt x="3946" y="2645"/>
                        <a:pt x="3946" y="1399"/>
                      </a:cubicBezTo>
                      <a:cubicBezTo>
                        <a:pt x="3967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6"/>
                <p:cNvSpPr/>
                <p:nvPr/>
              </p:nvSpPr>
              <p:spPr>
                <a:xfrm>
                  <a:off x="2623240" y="4879130"/>
                  <a:ext cx="4008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1"/>
                        <a:pt x="893" y="5470"/>
                        <a:pt x="1994" y="4847"/>
                      </a:cubicBezTo>
                      <a:cubicBezTo>
                        <a:pt x="3115" y="4203"/>
                        <a:pt x="4009" y="2645"/>
                        <a:pt x="4009" y="1399"/>
                      </a:cubicBezTo>
                      <a:cubicBezTo>
                        <a:pt x="4009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6"/>
                <p:cNvSpPr/>
                <p:nvPr/>
              </p:nvSpPr>
              <p:spPr>
                <a:xfrm>
                  <a:off x="2598254" y="4893574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893" y="5460"/>
                        <a:pt x="1973" y="4837"/>
                      </a:cubicBezTo>
                      <a:cubicBezTo>
                        <a:pt x="3053" y="4214"/>
                        <a:pt x="3967" y="2656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6"/>
                <p:cNvSpPr/>
                <p:nvPr/>
              </p:nvSpPr>
              <p:spPr>
                <a:xfrm>
                  <a:off x="2573269" y="4908001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55"/>
                      </a:moveTo>
                      <a:cubicBezTo>
                        <a:pt x="852" y="899"/>
                        <a:pt x="0" y="2436"/>
                        <a:pt x="0" y="3682"/>
                      </a:cubicBezTo>
                      <a:cubicBezTo>
                        <a:pt x="0" y="4928"/>
                        <a:pt x="872" y="5447"/>
                        <a:pt x="1994" y="4824"/>
                      </a:cubicBezTo>
                      <a:cubicBezTo>
                        <a:pt x="3074" y="4201"/>
                        <a:pt x="3967" y="2643"/>
                        <a:pt x="3967" y="1397"/>
                      </a:cubicBezTo>
                      <a:cubicBezTo>
                        <a:pt x="3967" y="151"/>
                        <a:pt x="3053" y="-347"/>
                        <a:pt x="1973" y="25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6"/>
                <p:cNvSpPr/>
                <p:nvPr/>
              </p:nvSpPr>
              <p:spPr>
                <a:xfrm>
                  <a:off x="2564940" y="4912810"/>
                  <a:ext cx="3967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77" extrusionOk="0">
                      <a:moveTo>
                        <a:pt x="1973" y="265"/>
                      </a:moveTo>
                      <a:cubicBezTo>
                        <a:pt x="852" y="908"/>
                        <a:pt x="-20" y="2445"/>
                        <a:pt x="0" y="3671"/>
                      </a:cubicBezTo>
                      <a:cubicBezTo>
                        <a:pt x="0" y="4917"/>
                        <a:pt x="873" y="5436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6"/>
                <p:cNvSpPr/>
                <p:nvPr/>
              </p:nvSpPr>
              <p:spPr>
                <a:xfrm>
                  <a:off x="2556570" y="4917632"/>
                  <a:ext cx="3988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094" extrusionOk="0">
                      <a:moveTo>
                        <a:pt x="1973" y="282"/>
                      </a:moveTo>
                      <a:cubicBezTo>
                        <a:pt x="893" y="905"/>
                        <a:pt x="0" y="2463"/>
                        <a:pt x="0" y="3688"/>
                      </a:cubicBezTo>
                      <a:cubicBezTo>
                        <a:pt x="0" y="4934"/>
                        <a:pt x="893" y="5453"/>
                        <a:pt x="1973" y="4830"/>
                      </a:cubicBezTo>
                      <a:cubicBezTo>
                        <a:pt x="3095" y="4186"/>
                        <a:pt x="3988" y="2649"/>
                        <a:pt x="3988" y="1382"/>
                      </a:cubicBezTo>
                      <a:cubicBezTo>
                        <a:pt x="4008" y="136"/>
                        <a:pt x="3095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6"/>
                <p:cNvSpPr/>
                <p:nvPr/>
              </p:nvSpPr>
              <p:spPr>
                <a:xfrm>
                  <a:off x="2548242" y="4922437"/>
                  <a:ext cx="3946" cy="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9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701"/>
                      </a:cubicBezTo>
                      <a:cubicBezTo>
                        <a:pt x="0" y="4947"/>
                        <a:pt x="893" y="5466"/>
                        <a:pt x="1973" y="4822"/>
                      </a:cubicBezTo>
                      <a:cubicBezTo>
                        <a:pt x="3095" y="4178"/>
                        <a:pt x="3946" y="2641"/>
                        <a:pt x="3946" y="1395"/>
                      </a:cubicBezTo>
                      <a:cubicBezTo>
                        <a:pt x="3967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6"/>
                <p:cNvSpPr/>
                <p:nvPr/>
              </p:nvSpPr>
              <p:spPr>
                <a:xfrm>
                  <a:off x="2639980" y="4879077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82"/>
                        <a:pt x="893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6"/>
                <p:cNvSpPr/>
                <p:nvPr/>
              </p:nvSpPr>
              <p:spPr>
                <a:xfrm>
                  <a:off x="2631631" y="4883888"/>
                  <a:ext cx="396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5" extrusionOk="0">
                      <a:moveTo>
                        <a:pt x="1973" y="254"/>
                      </a:moveTo>
                      <a:cubicBezTo>
                        <a:pt x="852" y="898"/>
                        <a:pt x="0" y="2435"/>
                        <a:pt x="0" y="3681"/>
                      </a:cubicBezTo>
                      <a:cubicBezTo>
                        <a:pt x="0" y="4969"/>
                        <a:pt x="872" y="5447"/>
                        <a:pt x="1973" y="4824"/>
                      </a:cubicBezTo>
                      <a:cubicBezTo>
                        <a:pt x="3053" y="4201"/>
                        <a:pt x="3967" y="2684"/>
                        <a:pt x="3967" y="1418"/>
                      </a:cubicBezTo>
                      <a:cubicBezTo>
                        <a:pt x="3967" y="151"/>
                        <a:pt x="3074" y="-348"/>
                        <a:pt x="1973" y="25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6"/>
                <p:cNvSpPr/>
                <p:nvPr/>
              </p:nvSpPr>
              <p:spPr>
                <a:xfrm>
                  <a:off x="2623281" y="4888704"/>
                  <a:ext cx="3987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98" extrusionOk="0">
                      <a:moveTo>
                        <a:pt x="1973" y="278"/>
                      </a:moveTo>
                      <a:cubicBezTo>
                        <a:pt x="893" y="901"/>
                        <a:pt x="0" y="2459"/>
                        <a:pt x="0" y="3705"/>
                      </a:cubicBezTo>
                      <a:cubicBezTo>
                        <a:pt x="0" y="4972"/>
                        <a:pt x="893" y="5450"/>
                        <a:pt x="1973" y="4826"/>
                      </a:cubicBezTo>
                      <a:cubicBezTo>
                        <a:pt x="3095" y="4183"/>
                        <a:pt x="3988" y="2666"/>
                        <a:pt x="3988" y="1379"/>
                      </a:cubicBezTo>
                      <a:cubicBezTo>
                        <a:pt x="3988" y="153"/>
                        <a:pt x="3074" y="-366"/>
                        <a:pt x="1973" y="27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6"/>
                <p:cNvSpPr/>
                <p:nvPr/>
              </p:nvSpPr>
              <p:spPr>
                <a:xfrm>
                  <a:off x="2614953" y="4893523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893" y="5448"/>
                        <a:pt x="1994" y="4846"/>
                      </a:cubicBezTo>
                      <a:cubicBezTo>
                        <a:pt x="3115" y="4202"/>
                        <a:pt x="3967" y="2686"/>
                        <a:pt x="3967" y="1419"/>
                      </a:cubicBezTo>
                      <a:cubicBezTo>
                        <a:pt x="3946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8" name="Google Shape;1508;p6"/>
                <p:cNvSpPr/>
                <p:nvPr/>
              </p:nvSpPr>
              <p:spPr>
                <a:xfrm>
                  <a:off x="2606624" y="4898325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94" y="4842"/>
                      </a:cubicBezTo>
                      <a:cubicBezTo>
                        <a:pt x="3115" y="4199"/>
                        <a:pt x="3967" y="2703"/>
                        <a:pt x="3967" y="1415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9" name="Google Shape;1509;p6"/>
                <p:cNvSpPr/>
                <p:nvPr/>
              </p:nvSpPr>
              <p:spPr>
                <a:xfrm>
                  <a:off x="2598296" y="4903148"/>
                  <a:ext cx="3987" cy="5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92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3"/>
                        <a:pt x="914" y="5440"/>
                        <a:pt x="1994" y="4817"/>
                      </a:cubicBezTo>
                      <a:cubicBezTo>
                        <a:pt x="3074" y="4194"/>
                        <a:pt x="3988" y="2677"/>
                        <a:pt x="3988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0" name="Google Shape;1510;p6"/>
                <p:cNvSpPr/>
                <p:nvPr/>
              </p:nvSpPr>
              <p:spPr>
                <a:xfrm>
                  <a:off x="2589947" y="4907951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0"/>
                      </a:cubicBezTo>
                      <a:cubicBezTo>
                        <a:pt x="0" y="4978"/>
                        <a:pt x="893" y="5456"/>
                        <a:pt x="1973" y="4833"/>
                      </a:cubicBezTo>
                      <a:cubicBezTo>
                        <a:pt x="3053" y="4210"/>
                        <a:pt x="3946" y="2693"/>
                        <a:pt x="3946" y="1427"/>
                      </a:cubicBezTo>
                      <a:cubicBezTo>
                        <a:pt x="3967" y="160"/>
                        <a:pt x="3074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1" name="Google Shape;1511;p6"/>
                <p:cNvSpPr/>
                <p:nvPr/>
              </p:nvSpPr>
              <p:spPr>
                <a:xfrm>
                  <a:off x="2581618" y="4912768"/>
                  <a:ext cx="394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4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0" y="4958"/>
                        <a:pt x="893" y="5457"/>
                        <a:pt x="1973" y="4813"/>
                      </a:cubicBezTo>
                      <a:cubicBezTo>
                        <a:pt x="3053" y="4190"/>
                        <a:pt x="3946" y="2674"/>
                        <a:pt x="3946" y="1386"/>
                      </a:cubicBezTo>
                      <a:cubicBezTo>
                        <a:pt x="3967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2" name="Google Shape;1512;p6"/>
                <p:cNvSpPr/>
                <p:nvPr/>
              </p:nvSpPr>
              <p:spPr>
                <a:xfrm>
                  <a:off x="2573290" y="4917583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52" y="912"/>
                        <a:pt x="0" y="2448"/>
                        <a:pt x="0" y="3695"/>
                      </a:cubicBezTo>
                      <a:cubicBezTo>
                        <a:pt x="0" y="4982"/>
                        <a:pt x="872" y="5460"/>
                        <a:pt x="1994" y="4837"/>
                      </a:cubicBezTo>
                      <a:cubicBezTo>
                        <a:pt x="3074" y="4214"/>
                        <a:pt x="3967" y="2677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3" name="Google Shape;1513;p6"/>
                <p:cNvSpPr/>
                <p:nvPr/>
              </p:nvSpPr>
              <p:spPr>
                <a:xfrm>
                  <a:off x="2564961" y="4922385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13"/>
                      </a:cubicBezTo>
                      <a:cubicBezTo>
                        <a:pt x="3074" y="419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4" name="Google Shape;1514;p6"/>
                <p:cNvSpPr/>
                <p:nvPr/>
              </p:nvSpPr>
              <p:spPr>
                <a:xfrm>
                  <a:off x="2556612" y="4927200"/>
                  <a:ext cx="3987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893" y="5460"/>
                        <a:pt x="1973" y="4837"/>
                      </a:cubicBezTo>
                      <a:cubicBezTo>
                        <a:pt x="3095" y="4193"/>
                        <a:pt x="3988" y="2677"/>
                        <a:pt x="3988" y="1410"/>
                      </a:cubicBezTo>
                      <a:cubicBezTo>
                        <a:pt x="3988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5" name="Google Shape;1515;p6"/>
                <p:cNvSpPr/>
                <p:nvPr/>
              </p:nvSpPr>
              <p:spPr>
                <a:xfrm>
                  <a:off x="2548263" y="4932013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7"/>
                        <a:pt x="893" y="5444"/>
                        <a:pt x="1973" y="4842"/>
                      </a:cubicBezTo>
                      <a:cubicBezTo>
                        <a:pt x="3095" y="4198"/>
                        <a:pt x="3946" y="2703"/>
                        <a:pt x="3946" y="143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6" name="Google Shape;1516;p6"/>
                <p:cNvSpPr/>
                <p:nvPr/>
              </p:nvSpPr>
              <p:spPr>
                <a:xfrm>
                  <a:off x="2640001" y="4888652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893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7" name="Google Shape;1517;p6"/>
                <p:cNvSpPr/>
                <p:nvPr/>
              </p:nvSpPr>
              <p:spPr>
                <a:xfrm>
                  <a:off x="2631672" y="4893461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51" y="921"/>
                        <a:pt x="0" y="2458"/>
                        <a:pt x="0" y="3683"/>
                      </a:cubicBezTo>
                      <a:cubicBezTo>
                        <a:pt x="0" y="4971"/>
                        <a:pt x="872" y="5449"/>
                        <a:pt x="1994" y="4826"/>
                      </a:cubicBezTo>
                      <a:cubicBezTo>
                        <a:pt x="3074" y="4203"/>
                        <a:pt x="3967" y="2687"/>
                        <a:pt x="3967" y="1399"/>
                      </a:cubicBezTo>
                      <a:cubicBezTo>
                        <a:pt x="3967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8" name="Google Shape;1518;p6"/>
                <p:cNvSpPr/>
                <p:nvPr/>
              </p:nvSpPr>
              <p:spPr>
                <a:xfrm>
                  <a:off x="2623302" y="4898279"/>
                  <a:ext cx="3988" cy="5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118" extrusionOk="0">
                      <a:moveTo>
                        <a:pt x="1973" y="277"/>
                      </a:moveTo>
                      <a:cubicBezTo>
                        <a:pt x="893" y="900"/>
                        <a:pt x="-20" y="2458"/>
                        <a:pt x="0" y="3704"/>
                      </a:cubicBezTo>
                      <a:cubicBezTo>
                        <a:pt x="0" y="4992"/>
                        <a:pt x="893" y="5470"/>
                        <a:pt x="1973" y="4847"/>
                      </a:cubicBezTo>
                      <a:cubicBezTo>
                        <a:pt x="3095" y="4203"/>
                        <a:pt x="3988" y="2687"/>
                        <a:pt x="3988" y="1399"/>
                      </a:cubicBezTo>
                      <a:cubicBezTo>
                        <a:pt x="3988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6"/>
                <p:cNvSpPr/>
                <p:nvPr/>
              </p:nvSpPr>
              <p:spPr>
                <a:xfrm>
                  <a:off x="2614974" y="4903098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71"/>
                        <a:pt x="893" y="5449"/>
                        <a:pt x="1973" y="4826"/>
                      </a:cubicBezTo>
                      <a:cubicBezTo>
                        <a:pt x="3095" y="4182"/>
                        <a:pt x="3946" y="2687"/>
                        <a:pt x="3946" y="1399"/>
                      </a:cubicBezTo>
                      <a:cubicBezTo>
                        <a:pt x="3967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6"/>
                <p:cNvSpPr/>
                <p:nvPr/>
              </p:nvSpPr>
              <p:spPr>
                <a:xfrm>
                  <a:off x="2606645" y="4907899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680"/>
                      </a:cubicBezTo>
                      <a:cubicBezTo>
                        <a:pt x="0" y="4968"/>
                        <a:pt x="893" y="5445"/>
                        <a:pt x="1973" y="4822"/>
                      </a:cubicBezTo>
                      <a:cubicBezTo>
                        <a:pt x="3095" y="4178"/>
                        <a:pt x="3946" y="2683"/>
                        <a:pt x="3946" y="1395"/>
                      </a:cubicBezTo>
                      <a:cubicBezTo>
                        <a:pt x="3946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6"/>
                <p:cNvSpPr/>
                <p:nvPr/>
              </p:nvSpPr>
              <p:spPr>
                <a:xfrm>
                  <a:off x="2598317" y="491270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3"/>
                      </a:moveTo>
                      <a:cubicBezTo>
                        <a:pt x="893" y="887"/>
                        <a:pt x="0" y="2444"/>
                        <a:pt x="0" y="3690"/>
                      </a:cubicBezTo>
                      <a:cubicBezTo>
                        <a:pt x="0" y="4978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27"/>
                      </a:cubicBezTo>
                      <a:cubicBezTo>
                        <a:pt x="3967" y="160"/>
                        <a:pt x="3053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6"/>
                <p:cNvSpPr/>
                <p:nvPr/>
              </p:nvSpPr>
              <p:spPr>
                <a:xfrm>
                  <a:off x="2589988" y="4917524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58"/>
                        <a:pt x="893" y="5436"/>
                        <a:pt x="1973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6"/>
                <p:cNvSpPr/>
                <p:nvPr/>
              </p:nvSpPr>
              <p:spPr>
                <a:xfrm>
                  <a:off x="2581660" y="4922343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893" y="5456"/>
                        <a:pt x="1973" y="4833"/>
                      </a:cubicBezTo>
                      <a:cubicBezTo>
                        <a:pt x="3053" y="4210"/>
                        <a:pt x="3946" y="2694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4" name="Google Shape;1524;p6"/>
                <p:cNvSpPr/>
                <p:nvPr/>
              </p:nvSpPr>
              <p:spPr>
                <a:xfrm>
                  <a:off x="2565003" y="4931960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77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6"/>
                <p:cNvSpPr/>
                <p:nvPr/>
              </p:nvSpPr>
              <p:spPr>
                <a:xfrm>
                  <a:off x="2556633" y="4936765"/>
                  <a:ext cx="4008" cy="5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18" extrusionOk="0">
                      <a:moveTo>
                        <a:pt x="1973" y="277"/>
                      </a:moveTo>
                      <a:cubicBezTo>
                        <a:pt x="893" y="921"/>
                        <a:pt x="0" y="2458"/>
                        <a:pt x="0" y="3704"/>
                      </a:cubicBezTo>
                      <a:cubicBezTo>
                        <a:pt x="0" y="4992"/>
                        <a:pt x="893" y="5470"/>
                        <a:pt x="1994" y="4847"/>
                      </a:cubicBezTo>
                      <a:cubicBezTo>
                        <a:pt x="3095" y="4203"/>
                        <a:pt x="4008" y="2687"/>
                        <a:pt x="4008" y="1399"/>
                      </a:cubicBezTo>
                      <a:cubicBezTo>
                        <a:pt x="3988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6"/>
                <p:cNvSpPr/>
                <p:nvPr/>
              </p:nvSpPr>
              <p:spPr>
                <a:xfrm>
                  <a:off x="2548304" y="4941587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893" y="5465"/>
                        <a:pt x="1973" y="4842"/>
                      </a:cubicBezTo>
                      <a:cubicBezTo>
                        <a:pt x="3095" y="4199"/>
                        <a:pt x="3946" y="2703"/>
                        <a:pt x="3946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6"/>
                <p:cNvSpPr/>
                <p:nvPr/>
              </p:nvSpPr>
              <p:spPr>
                <a:xfrm>
                  <a:off x="2640021" y="4898250"/>
                  <a:ext cx="3966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1" extrusionOk="0">
                      <a:moveTo>
                        <a:pt x="1973" y="286"/>
                      </a:moveTo>
                      <a:cubicBezTo>
                        <a:pt x="893" y="909"/>
                        <a:pt x="0" y="2404"/>
                        <a:pt x="0" y="3671"/>
                      </a:cubicBezTo>
                      <a:cubicBezTo>
                        <a:pt x="0" y="4938"/>
                        <a:pt x="893" y="5436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20"/>
                        <a:pt x="3053" y="-358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6"/>
                <p:cNvSpPr/>
                <p:nvPr/>
              </p:nvSpPr>
              <p:spPr>
                <a:xfrm>
                  <a:off x="2631693" y="4903061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2"/>
                      </a:moveTo>
                      <a:cubicBezTo>
                        <a:pt x="852" y="916"/>
                        <a:pt x="0" y="2412"/>
                        <a:pt x="0" y="3658"/>
                      </a:cubicBezTo>
                      <a:cubicBezTo>
                        <a:pt x="0" y="4946"/>
                        <a:pt x="872" y="5423"/>
                        <a:pt x="1994" y="4800"/>
                      </a:cubicBezTo>
                      <a:cubicBezTo>
                        <a:pt x="3074" y="4177"/>
                        <a:pt x="3967" y="2661"/>
                        <a:pt x="3967" y="1373"/>
                      </a:cubicBezTo>
                      <a:cubicBezTo>
                        <a:pt x="3967" y="127"/>
                        <a:pt x="3053" y="-350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6"/>
                <p:cNvSpPr/>
                <p:nvPr/>
              </p:nvSpPr>
              <p:spPr>
                <a:xfrm>
                  <a:off x="2623344" y="4907877"/>
                  <a:ext cx="4008" cy="5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087" extrusionOk="0">
                      <a:moveTo>
                        <a:pt x="1973" y="295"/>
                      </a:moveTo>
                      <a:cubicBezTo>
                        <a:pt x="893" y="918"/>
                        <a:pt x="0" y="2435"/>
                        <a:pt x="0" y="3681"/>
                      </a:cubicBezTo>
                      <a:cubicBezTo>
                        <a:pt x="0" y="4969"/>
                        <a:pt x="914" y="5446"/>
                        <a:pt x="1994" y="4802"/>
                      </a:cubicBezTo>
                      <a:cubicBezTo>
                        <a:pt x="3115" y="4159"/>
                        <a:pt x="4008" y="2642"/>
                        <a:pt x="4008" y="1375"/>
                      </a:cubicBezTo>
                      <a:cubicBezTo>
                        <a:pt x="3988" y="129"/>
                        <a:pt x="3074" y="-369"/>
                        <a:pt x="1973" y="29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6"/>
                <p:cNvSpPr/>
                <p:nvPr/>
              </p:nvSpPr>
              <p:spPr>
                <a:xfrm>
                  <a:off x="2615015" y="4912689"/>
                  <a:ext cx="3946" cy="5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60" extrusionOk="0">
                      <a:moveTo>
                        <a:pt x="1973" y="282"/>
                      </a:moveTo>
                      <a:cubicBezTo>
                        <a:pt x="893" y="905"/>
                        <a:pt x="0" y="2400"/>
                        <a:pt x="0" y="3646"/>
                      </a:cubicBezTo>
                      <a:cubicBezTo>
                        <a:pt x="0" y="4934"/>
                        <a:pt x="893" y="5412"/>
                        <a:pt x="1973" y="4789"/>
                      </a:cubicBezTo>
                      <a:cubicBezTo>
                        <a:pt x="3095" y="4145"/>
                        <a:pt x="3946" y="2649"/>
                        <a:pt x="3946" y="1382"/>
                      </a:cubicBezTo>
                      <a:cubicBezTo>
                        <a:pt x="3946" y="136"/>
                        <a:pt x="3074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6"/>
                <p:cNvSpPr/>
                <p:nvPr/>
              </p:nvSpPr>
              <p:spPr>
                <a:xfrm>
                  <a:off x="2606666" y="4917498"/>
                  <a:ext cx="394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0" extrusionOk="0">
                      <a:moveTo>
                        <a:pt x="1973" y="291"/>
                      </a:moveTo>
                      <a:cubicBezTo>
                        <a:pt x="893" y="914"/>
                        <a:pt x="0" y="2430"/>
                        <a:pt x="0" y="3676"/>
                      </a:cubicBezTo>
                      <a:cubicBezTo>
                        <a:pt x="0" y="4964"/>
                        <a:pt x="893" y="5442"/>
                        <a:pt x="1973" y="4819"/>
                      </a:cubicBezTo>
                      <a:cubicBezTo>
                        <a:pt x="3095" y="4175"/>
                        <a:pt x="3946" y="2679"/>
                        <a:pt x="3946" y="1392"/>
                      </a:cubicBezTo>
                      <a:cubicBezTo>
                        <a:pt x="3967" y="145"/>
                        <a:pt x="3095" y="-374"/>
                        <a:pt x="1973" y="29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6"/>
                <p:cNvSpPr/>
                <p:nvPr/>
              </p:nvSpPr>
              <p:spPr>
                <a:xfrm>
                  <a:off x="2598337" y="4922314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2"/>
                      </a:moveTo>
                      <a:cubicBezTo>
                        <a:pt x="893" y="896"/>
                        <a:pt x="0" y="2412"/>
                        <a:pt x="0" y="3658"/>
                      </a:cubicBezTo>
                      <a:cubicBezTo>
                        <a:pt x="0" y="4946"/>
                        <a:pt x="893" y="5423"/>
                        <a:pt x="1994" y="4800"/>
                      </a:cubicBezTo>
                      <a:cubicBezTo>
                        <a:pt x="3074" y="4177"/>
                        <a:pt x="3967" y="2661"/>
                        <a:pt x="3967" y="1373"/>
                      </a:cubicBezTo>
                      <a:cubicBezTo>
                        <a:pt x="3946" y="127"/>
                        <a:pt x="3074" y="-350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6"/>
                <p:cNvSpPr/>
                <p:nvPr/>
              </p:nvSpPr>
              <p:spPr>
                <a:xfrm>
                  <a:off x="2590009" y="4927133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58"/>
                      </a:cubicBezTo>
                      <a:cubicBezTo>
                        <a:pt x="0" y="4945"/>
                        <a:pt x="914" y="5423"/>
                        <a:pt x="1994" y="4800"/>
                      </a:cubicBezTo>
                      <a:cubicBezTo>
                        <a:pt x="3074" y="4177"/>
                        <a:pt x="3967" y="2661"/>
                        <a:pt x="3967" y="1393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6"/>
                <p:cNvSpPr/>
                <p:nvPr/>
              </p:nvSpPr>
              <p:spPr>
                <a:xfrm>
                  <a:off x="2581680" y="4931938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86"/>
                      </a:moveTo>
                      <a:cubicBezTo>
                        <a:pt x="893" y="909"/>
                        <a:pt x="0" y="2404"/>
                        <a:pt x="0" y="3671"/>
                      </a:cubicBezTo>
                      <a:cubicBezTo>
                        <a:pt x="0" y="4959"/>
                        <a:pt x="893" y="5436"/>
                        <a:pt x="1973" y="4813"/>
                      </a:cubicBezTo>
                      <a:cubicBezTo>
                        <a:pt x="3053" y="4190"/>
                        <a:pt x="3967" y="2674"/>
                        <a:pt x="3967" y="1386"/>
                      </a:cubicBezTo>
                      <a:cubicBezTo>
                        <a:pt x="3967" y="119"/>
                        <a:pt x="3053" y="-358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6"/>
                <p:cNvSpPr/>
                <p:nvPr/>
              </p:nvSpPr>
              <p:spPr>
                <a:xfrm>
                  <a:off x="2573352" y="4936749"/>
                  <a:ext cx="394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71" extrusionOk="0">
                      <a:moveTo>
                        <a:pt x="1973" y="273"/>
                      </a:moveTo>
                      <a:cubicBezTo>
                        <a:pt x="852" y="916"/>
                        <a:pt x="0" y="2412"/>
                        <a:pt x="0" y="3658"/>
                      </a:cubicBezTo>
                      <a:cubicBezTo>
                        <a:pt x="0" y="4946"/>
                        <a:pt x="872" y="5423"/>
                        <a:pt x="1973" y="4800"/>
                      </a:cubicBezTo>
                      <a:cubicBezTo>
                        <a:pt x="3053" y="4177"/>
                        <a:pt x="3946" y="2661"/>
                        <a:pt x="3946" y="1373"/>
                      </a:cubicBezTo>
                      <a:cubicBezTo>
                        <a:pt x="3967" y="127"/>
                        <a:pt x="3053" y="-35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6"/>
                <p:cNvSpPr/>
                <p:nvPr/>
              </p:nvSpPr>
              <p:spPr>
                <a:xfrm>
                  <a:off x="2556674" y="4946373"/>
                  <a:ext cx="4008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094" extrusionOk="0">
                      <a:moveTo>
                        <a:pt x="1973" y="286"/>
                      </a:moveTo>
                      <a:cubicBezTo>
                        <a:pt x="893" y="909"/>
                        <a:pt x="0" y="2425"/>
                        <a:pt x="0" y="3692"/>
                      </a:cubicBezTo>
                      <a:cubicBezTo>
                        <a:pt x="0" y="4959"/>
                        <a:pt x="914" y="5457"/>
                        <a:pt x="1994" y="4813"/>
                      </a:cubicBezTo>
                      <a:cubicBezTo>
                        <a:pt x="3115" y="4170"/>
                        <a:pt x="4008" y="2653"/>
                        <a:pt x="4008" y="1386"/>
                      </a:cubicBezTo>
                      <a:cubicBezTo>
                        <a:pt x="3988" y="119"/>
                        <a:pt x="3074" y="-358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6"/>
                <p:cNvSpPr/>
                <p:nvPr/>
              </p:nvSpPr>
              <p:spPr>
                <a:xfrm>
                  <a:off x="2548325" y="4951188"/>
                  <a:ext cx="3946" cy="5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67" extrusionOk="0">
                      <a:moveTo>
                        <a:pt x="1973" y="268"/>
                      </a:moveTo>
                      <a:cubicBezTo>
                        <a:pt x="893" y="891"/>
                        <a:pt x="0" y="2408"/>
                        <a:pt x="0" y="3654"/>
                      </a:cubicBezTo>
                      <a:cubicBezTo>
                        <a:pt x="0" y="4941"/>
                        <a:pt x="914" y="5419"/>
                        <a:pt x="1973" y="4796"/>
                      </a:cubicBezTo>
                      <a:cubicBezTo>
                        <a:pt x="3095" y="4152"/>
                        <a:pt x="3967" y="2657"/>
                        <a:pt x="3946" y="1390"/>
                      </a:cubicBezTo>
                      <a:cubicBezTo>
                        <a:pt x="3946" y="144"/>
                        <a:pt x="3095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6"/>
                <p:cNvSpPr/>
                <p:nvPr/>
              </p:nvSpPr>
              <p:spPr>
                <a:xfrm>
                  <a:off x="2640063" y="4907822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68"/>
                      </a:moveTo>
                      <a:cubicBezTo>
                        <a:pt x="893" y="891"/>
                        <a:pt x="-20" y="2428"/>
                        <a:pt x="0" y="3695"/>
                      </a:cubicBezTo>
                      <a:cubicBezTo>
                        <a:pt x="0" y="4941"/>
                        <a:pt x="893" y="5460"/>
                        <a:pt x="1973" y="4816"/>
                      </a:cubicBezTo>
                      <a:cubicBezTo>
                        <a:pt x="3053" y="4193"/>
                        <a:pt x="3947" y="2635"/>
                        <a:pt x="3947" y="1410"/>
                      </a:cubicBezTo>
                      <a:cubicBezTo>
                        <a:pt x="394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6"/>
                <p:cNvSpPr/>
                <p:nvPr/>
              </p:nvSpPr>
              <p:spPr>
                <a:xfrm>
                  <a:off x="2631714" y="4912637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2"/>
                      </a:moveTo>
                      <a:cubicBezTo>
                        <a:pt x="852" y="915"/>
                        <a:pt x="0" y="2411"/>
                        <a:pt x="0" y="3698"/>
                      </a:cubicBezTo>
                      <a:cubicBezTo>
                        <a:pt x="0" y="4945"/>
                        <a:pt x="872" y="548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0" name="Google Shape;1540;p6"/>
                <p:cNvSpPr/>
                <p:nvPr/>
              </p:nvSpPr>
              <p:spPr>
                <a:xfrm>
                  <a:off x="2623364" y="4917455"/>
                  <a:ext cx="4008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04" extrusionOk="0">
                      <a:moveTo>
                        <a:pt x="1973" y="272"/>
                      </a:moveTo>
                      <a:cubicBezTo>
                        <a:pt x="893" y="895"/>
                        <a:pt x="0" y="2432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115" y="4218"/>
                        <a:pt x="4008" y="2660"/>
                        <a:pt x="4008" y="1414"/>
                      </a:cubicBezTo>
                      <a:cubicBezTo>
                        <a:pt x="3988" y="126"/>
                        <a:pt x="3095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1" name="Google Shape;1541;p6"/>
                <p:cNvSpPr/>
                <p:nvPr/>
              </p:nvSpPr>
              <p:spPr>
                <a:xfrm>
                  <a:off x="2615036" y="4922265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0"/>
                      </a:moveTo>
                      <a:cubicBezTo>
                        <a:pt x="893" y="903"/>
                        <a:pt x="0" y="2419"/>
                        <a:pt x="0" y="3707"/>
                      </a:cubicBezTo>
                      <a:cubicBezTo>
                        <a:pt x="0" y="4953"/>
                        <a:pt x="893" y="5472"/>
                        <a:pt x="1973" y="4849"/>
                      </a:cubicBezTo>
                      <a:cubicBezTo>
                        <a:pt x="3095" y="4205"/>
                        <a:pt x="3967" y="2689"/>
                        <a:pt x="3946" y="1443"/>
                      </a:cubicBezTo>
                      <a:cubicBezTo>
                        <a:pt x="3946" y="135"/>
                        <a:pt x="3095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2" name="Google Shape;1542;p6"/>
                <p:cNvSpPr/>
                <p:nvPr/>
              </p:nvSpPr>
              <p:spPr>
                <a:xfrm>
                  <a:off x="2606707" y="4927082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893" y="5453"/>
                        <a:pt x="1973" y="4830"/>
                      </a:cubicBezTo>
                      <a:cubicBezTo>
                        <a:pt x="3095" y="4186"/>
                        <a:pt x="3946" y="2649"/>
                        <a:pt x="3946" y="1403"/>
                      </a:cubicBezTo>
                      <a:cubicBezTo>
                        <a:pt x="3946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3" name="Google Shape;1543;p6"/>
                <p:cNvSpPr/>
                <p:nvPr/>
              </p:nvSpPr>
              <p:spPr>
                <a:xfrm>
                  <a:off x="2598358" y="4931890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893" y="5464"/>
                        <a:pt x="1973" y="4820"/>
                      </a:cubicBezTo>
                      <a:cubicBezTo>
                        <a:pt x="3053" y="4197"/>
                        <a:pt x="3946" y="2660"/>
                        <a:pt x="3946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4" name="Google Shape;1544;p6"/>
                <p:cNvSpPr/>
                <p:nvPr/>
              </p:nvSpPr>
              <p:spPr>
                <a:xfrm>
                  <a:off x="2590030" y="493669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74" y="4227"/>
                        <a:pt x="3967" y="2669"/>
                        <a:pt x="3967" y="1423"/>
                      </a:cubicBezTo>
                      <a:cubicBezTo>
                        <a:pt x="3967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5" name="Google Shape;1545;p6"/>
                <p:cNvSpPr/>
                <p:nvPr/>
              </p:nvSpPr>
              <p:spPr>
                <a:xfrm>
                  <a:off x="2581701" y="4941510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94" y="268"/>
                      </a:moveTo>
                      <a:cubicBezTo>
                        <a:pt x="893" y="891"/>
                        <a:pt x="0" y="2407"/>
                        <a:pt x="0" y="3695"/>
                      </a:cubicBezTo>
                      <a:cubicBezTo>
                        <a:pt x="0" y="4941"/>
                        <a:pt x="914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74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6" name="Google Shape;1546;p6"/>
                <p:cNvSpPr/>
                <p:nvPr/>
              </p:nvSpPr>
              <p:spPr>
                <a:xfrm>
                  <a:off x="2573373" y="4946315"/>
                  <a:ext cx="3966" cy="5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3" extrusionOk="0">
                      <a:moveTo>
                        <a:pt x="1973" y="281"/>
                      </a:moveTo>
                      <a:cubicBezTo>
                        <a:pt x="852" y="924"/>
                        <a:pt x="0" y="2420"/>
                        <a:pt x="0" y="3708"/>
                      </a:cubicBezTo>
                      <a:cubicBezTo>
                        <a:pt x="0" y="4954"/>
                        <a:pt x="872" y="5494"/>
                        <a:pt x="1973" y="4850"/>
                      </a:cubicBezTo>
                      <a:cubicBezTo>
                        <a:pt x="3074" y="4227"/>
                        <a:pt x="3967" y="2669"/>
                        <a:pt x="3967" y="1423"/>
                      </a:cubicBezTo>
                      <a:cubicBezTo>
                        <a:pt x="3967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7" name="Google Shape;1547;p6"/>
                <p:cNvSpPr/>
                <p:nvPr/>
              </p:nvSpPr>
              <p:spPr>
                <a:xfrm>
                  <a:off x="2556674" y="4955948"/>
                  <a:ext cx="4008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10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712"/>
                      </a:cubicBezTo>
                      <a:cubicBezTo>
                        <a:pt x="0" y="4958"/>
                        <a:pt x="914" y="5477"/>
                        <a:pt x="1994" y="4834"/>
                      </a:cubicBezTo>
                      <a:cubicBezTo>
                        <a:pt x="3115" y="4190"/>
                        <a:pt x="4008" y="2653"/>
                        <a:pt x="4008" y="1407"/>
                      </a:cubicBezTo>
                      <a:cubicBezTo>
                        <a:pt x="4008" y="119"/>
                        <a:pt x="3095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8" name="Google Shape;1548;p6"/>
                <p:cNvSpPr/>
                <p:nvPr/>
              </p:nvSpPr>
              <p:spPr>
                <a:xfrm>
                  <a:off x="2548346" y="4960759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115" y="4197"/>
                        <a:pt x="3967" y="2660"/>
                        <a:pt x="3967" y="1414"/>
                      </a:cubicBezTo>
                      <a:cubicBezTo>
                        <a:pt x="3967" y="126"/>
                        <a:pt x="3095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9" name="Google Shape;1549;p6"/>
                <p:cNvSpPr/>
                <p:nvPr/>
              </p:nvSpPr>
              <p:spPr>
                <a:xfrm>
                  <a:off x="2640083" y="4917393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1"/>
                      </a:moveTo>
                      <a:cubicBezTo>
                        <a:pt x="893" y="895"/>
                        <a:pt x="-20" y="2411"/>
                        <a:pt x="0" y="3698"/>
                      </a:cubicBezTo>
                      <a:cubicBezTo>
                        <a:pt x="0" y="4945"/>
                        <a:pt x="893" y="5464"/>
                        <a:pt x="1973" y="4841"/>
                      </a:cubicBezTo>
                      <a:cubicBezTo>
                        <a:pt x="3053" y="4218"/>
                        <a:pt x="3967" y="2660"/>
                        <a:pt x="3967" y="1414"/>
                      </a:cubicBezTo>
                      <a:cubicBezTo>
                        <a:pt x="394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0" name="Google Shape;1550;p6"/>
                <p:cNvSpPr/>
                <p:nvPr/>
              </p:nvSpPr>
              <p:spPr>
                <a:xfrm>
                  <a:off x="2631755" y="4922211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72"/>
                      </a:moveTo>
                      <a:cubicBezTo>
                        <a:pt x="852" y="915"/>
                        <a:pt x="-20" y="2411"/>
                        <a:pt x="0" y="3698"/>
                      </a:cubicBezTo>
                      <a:cubicBezTo>
                        <a:pt x="0" y="4945"/>
                        <a:pt x="873" y="5464"/>
                        <a:pt x="1973" y="4841"/>
                      </a:cubicBezTo>
                      <a:cubicBezTo>
                        <a:pt x="3053" y="4218"/>
                        <a:pt x="3947" y="2660"/>
                        <a:pt x="3947" y="1414"/>
                      </a:cubicBezTo>
                      <a:cubicBezTo>
                        <a:pt x="3947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1" name="Google Shape;1551;p6"/>
                <p:cNvSpPr/>
                <p:nvPr/>
              </p:nvSpPr>
              <p:spPr>
                <a:xfrm>
                  <a:off x="2623385" y="4927024"/>
                  <a:ext cx="3988" cy="5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131" extrusionOk="0">
                      <a:moveTo>
                        <a:pt x="1973" y="298"/>
                      </a:moveTo>
                      <a:cubicBezTo>
                        <a:pt x="893" y="921"/>
                        <a:pt x="0" y="2437"/>
                        <a:pt x="0" y="3725"/>
                      </a:cubicBezTo>
                      <a:cubicBezTo>
                        <a:pt x="0" y="4971"/>
                        <a:pt x="893" y="5490"/>
                        <a:pt x="1994" y="4867"/>
                      </a:cubicBezTo>
                      <a:cubicBezTo>
                        <a:pt x="3115" y="4224"/>
                        <a:pt x="4008" y="2666"/>
                        <a:pt x="3988" y="1420"/>
                      </a:cubicBezTo>
                      <a:cubicBezTo>
                        <a:pt x="3988" y="111"/>
                        <a:pt x="3095" y="-366"/>
                        <a:pt x="1973" y="29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2" name="Google Shape;1552;p6"/>
                <p:cNvSpPr/>
                <p:nvPr/>
              </p:nvSpPr>
              <p:spPr>
                <a:xfrm>
                  <a:off x="2615057" y="4931838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46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3" name="Google Shape;1553;p6"/>
                <p:cNvSpPr/>
                <p:nvPr/>
              </p:nvSpPr>
              <p:spPr>
                <a:xfrm>
                  <a:off x="2606728" y="4936641"/>
                  <a:ext cx="394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9" extrusionOk="0">
                      <a:moveTo>
                        <a:pt x="1973" y="276"/>
                      </a:moveTo>
                      <a:cubicBezTo>
                        <a:pt x="893" y="899"/>
                        <a:pt x="0" y="2416"/>
                        <a:pt x="0" y="3703"/>
                      </a:cubicBezTo>
                      <a:cubicBezTo>
                        <a:pt x="0" y="4949"/>
                        <a:pt x="893" y="5469"/>
                        <a:pt x="1973" y="4845"/>
                      </a:cubicBezTo>
                      <a:cubicBezTo>
                        <a:pt x="3095" y="4202"/>
                        <a:pt x="3967" y="2665"/>
                        <a:pt x="3946" y="1439"/>
                      </a:cubicBezTo>
                      <a:cubicBezTo>
                        <a:pt x="3946" y="152"/>
                        <a:pt x="3095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4" name="Google Shape;1554;p6"/>
                <p:cNvSpPr/>
                <p:nvPr/>
              </p:nvSpPr>
              <p:spPr>
                <a:xfrm>
                  <a:off x="2598400" y="4941464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5" name="Google Shape;1555;p6"/>
                <p:cNvSpPr/>
                <p:nvPr/>
              </p:nvSpPr>
              <p:spPr>
                <a:xfrm>
                  <a:off x="2590071" y="4946265"/>
                  <a:ext cx="394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4" extrusionOk="0">
                      <a:moveTo>
                        <a:pt x="1973" y="268"/>
                      </a:moveTo>
                      <a:cubicBezTo>
                        <a:pt x="893" y="891"/>
                        <a:pt x="0" y="2408"/>
                        <a:pt x="0" y="3695"/>
                      </a:cubicBezTo>
                      <a:cubicBezTo>
                        <a:pt x="0" y="4941"/>
                        <a:pt x="893" y="5461"/>
                        <a:pt x="1973" y="4817"/>
                      </a:cubicBezTo>
                      <a:cubicBezTo>
                        <a:pt x="3053" y="4194"/>
                        <a:pt x="3946" y="2636"/>
                        <a:pt x="3946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6"/>
                <p:cNvSpPr/>
                <p:nvPr/>
              </p:nvSpPr>
              <p:spPr>
                <a:xfrm>
                  <a:off x="2581722" y="4951080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893" y="5443"/>
                        <a:pt x="1994" y="4820"/>
                      </a:cubicBezTo>
                      <a:cubicBezTo>
                        <a:pt x="3074" y="4197"/>
                        <a:pt x="3967" y="2639"/>
                        <a:pt x="3967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6"/>
                <p:cNvSpPr/>
                <p:nvPr/>
              </p:nvSpPr>
              <p:spPr>
                <a:xfrm>
                  <a:off x="2573414" y="4955896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5"/>
                      </a:moveTo>
                      <a:cubicBezTo>
                        <a:pt x="852" y="919"/>
                        <a:pt x="0" y="2435"/>
                        <a:pt x="0" y="3702"/>
                      </a:cubicBezTo>
                      <a:cubicBezTo>
                        <a:pt x="0" y="4948"/>
                        <a:pt x="872" y="5488"/>
                        <a:pt x="1994" y="4844"/>
                      </a:cubicBezTo>
                      <a:cubicBezTo>
                        <a:pt x="3074" y="4221"/>
                        <a:pt x="3967" y="2663"/>
                        <a:pt x="3967" y="1438"/>
                      </a:cubicBezTo>
                      <a:cubicBezTo>
                        <a:pt x="3946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6"/>
                <p:cNvSpPr/>
                <p:nvPr/>
              </p:nvSpPr>
              <p:spPr>
                <a:xfrm>
                  <a:off x="2565065" y="4960696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2"/>
                      </a:moveTo>
                      <a:cubicBezTo>
                        <a:pt x="872" y="916"/>
                        <a:pt x="0" y="2411"/>
                        <a:pt x="0" y="3678"/>
                      </a:cubicBezTo>
                      <a:cubicBezTo>
                        <a:pt x="0" y="4925"/>
                        <a:pt x="872" y="546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6"/>
                <p:cNvSpPr/>
                <p:nvPr/>
              </p:nvSpPr>
              <p:spPr>
                <a:xfrm>
                  <a:off x="2548387" y="4970324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46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6"/>
                <p:cNvSpPr/>
                <p:nvPr/>
              </p:nvSpPr>
              <p:spPr>
                <a:xfrm>
                  <a:off x="2640105" y="4926975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88" y="2652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6"/>
                <p:cNvSpPr/>
                <p:nvPr/>
              </p:nvSpPr>
              <p:spPr>
                <a:xfrm>
                  <a:off x="2631776" y="4931790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52" y="912"/>
                        <a:pt x="0" y="2448"/>
                        <a:pt x="0" y="3695"/>
                      </a:cubicBezTo>
                      <a:cubicBezTo>
                        <a:pt x="0" y="4941"/>
                        <a:pt x="872" y="5460"/>
                        <a:pt x="1973" y="4837"/>
                      </a:cubicBezTo>
                      <a:cubicBezTo>
                        <a:pt x="3053" y="4214"/>
                        <a:pt x="3967" y="2656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6"/>
                <p:cNvSpPr/>
                <p:nvPr/>
              </p:nvSpPr>
              <p:spPr>
                <a:xfrm>
                  <a:off x="2623406" y="4936606"/>
                  <a:ext cx="3987" cy="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03" extrusionOk="0">
                      <a:moveTo>
                        <a:pt x="1973" y="291"/>
                      </a:moveTo>
                      <a:cubicBezTo>
                        <a:pt x="893" y="914"/>
                        <a:pt x="0" y="2472"/>
                        <a:pt x="0" y="3697"/>
                      </a:cubicBezTo>
                      <a:cubicBezTo>
                        <a:pt x="0" y="4943"/>
                        <a:pt x="893" y="5462"/>
                        <a:pt x="1973" y="4839"/>
                      </a:cubicBezTo>
                      <a:cubicBezTo>
                        <a:pt x="3074" y="4195"/>
                        <a:pt x="3988" y="2638"/>
                        <a:pt x="3988" y="1392"/>
                      </a:cubicBezTo>
                      <a:cubicBezTo>
                        <a:pt x="3988" y="146"/>
                        <a:pt x="3095" y="-374"/>
                        <a:pt x="1973" y="29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6"/>
                <p:cNvSpPr/>
                <p:nvPr/>
              </p:nvSpPr>
              <p:spPr>
                <a:xfrm>
                  <a:off x="2615077" y="4941417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1"/>
                        <a:pt x="893" y="5449"/>
                        <a:pt x="1994" y="4826"/>
                      </a:cubicBezTo>
                      <a:cubicBezTo>
                        <a:pt x="3115" y="4182"/>
                        <a:pt x="3967" y="2645"/>
                        <a:pt x="3967" y="1399"/>
                      </a:cubicBezTo>
                      <a:cubicBezTo>
                        <a:pt x="3967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6"/>
                <p:cNvSpPr/>
                <p:nvPr/>
              </p:nvSpPr>
              <p:spPr>
                <a:xfrm>
                  <a:off x="2606749" y="4946236"/>
                  <a:ext cx="3967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914" y="5469"/>
                        <a:pt x="1994" y="4846"/>
                      </a:cubicBezTo>
                      <a:cubicBezTo>
                        <a:pt x="3115" y="4202"/>
                        <a:pt x="3988" y="2665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6"/>
                <p:cNvSpPr/>
                <p:nvPr/>
              </p:nvSpPr>
              <p:spPr>
                <a:xfrm>
                  <a:off x="2598420" y="4951046"/>
                  <a:ext cx="3967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1" extrusionOk="0">
                      <a:moveTo>
                        <a:pt x="1973" y="265"/>
                      </a:moveTo>
                      <a:cubicBezTo>
                        <a:pt x="893" y="888"/>
                        <a:pt x="-20" y="2445"/>
                        <a:pt x="0" y="3691"/>
                      </a:cubicBezTo>
                      <a:cubicBezTo>
                        <a:pt x="0" y="4938"/>
                        <a:pt x="914" y="5436"/>
                        <a:pt x="1994" y="4813"/>
                      </a:cubicBezTo>
                      <a:cubicBezTo>
                        <a:pt x="3074" y="4190"/>
                        <a:pt x="3988" y="2632"/>
                        <a:pt x="3967" y="1386"/>
                      </a:cubicBezTo>
                      <a:cubicBezTo>
                        <a:pt x="3967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6"/>
                <p:cNvSpPr/>
                <p:nvPr/>
              </p:nvSpPr>
              <p:spPr>
                <a:xfrm>
                  <a:off x="2590092" y="4955852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29"/>
                        <a:pt x="893" y="5448"/>
                        <a:pt x="1973" y="4825"/>
                      </a:cubicBezTo>
                      <a:cubicBezTo>
                        <a:pt x="3053" y="4202"/>
                        <a:pt x="3946" y="2644"/>
                        <a:pt x="3946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6"/>
                <p:cNvSpPr/>
                <p:nvPr/>
              </p:nvSpPr>
              <p:spPr>
                <a:xfrm>
                  <a:off x="2581764" y="4960662"/>
                  <a:ext cx="394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0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0" y="4938"/>
                        <a:pt x="893" y="5457"/>
                        <a:pt x="1973" y="4813"/>
                      </a:cubicBezTo>
                      <a:cubicBezTo>
                        <a:pt x="3053" y="4190"/>
                        <a:pt x="3946" y="2632"/>
                        <a:pt x="3946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6"/>
                <p:cNvSpPr/>
                <p:nvPr/>
              </p:nvSpPr>
              <p:spPr>
                <a:xfrm>
                  <a:off x="2573435" y="4965481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65"/>
                      </a:moveTo>
                      <a:cubicBezTo>
                        <a:pt x="852" y="909"/>
                        <a:pt x="0" y="2445"/>
                        <a:pt x="0" y="3671"/>
                      </a:cubicBezTo>
                      <a:cubicBezTo>
                        <a:pt x="0" y="4917"/>
                        <a:pt x="872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6"/>
                <p:cNvSpPr/>
                <p:nvPr/>
              </p:nvSpPr>
              <p:spPr>
                <a:xfrm>
                  <a:off x="2565107" y="4970296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74"/>
                      </a:cubicBezTo>
                      <a:cubicBezTo>
                        <a:pt x="0" y="4920"/>
                        <a:pt x="872" y="5439"/>
                        <a:pt x="1994" y="4816"/>
                      </a:cubicBezTo>
                      <a:cubicBezTo>
                        <a:pt x="3074" y="4193"/>
                        <a:pt x="3967" y="2635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6"/>
                <p:cNvSpPr/>
                <p:nvPr/>
              </p:nvSpPr>
              <p:spPr>
                <a:xfrm>
                  <a:off x="2640125" y="4936553"/>
                  <a:ext cx="3966" cy="5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2" extrusionOk="0">
                      <a:moveTo>
                        <a:pt x="1973" y="260"/>
                      </a:moveTo>
                      <a:cubicBezTo>
                        <a:pt x="893" y="883"/>
                        <a:pt x="0" y="2441"/>
                        <a:pt x="0" y="3666"/>
                      </a:cubicBezTo>
                      <a:cubicBezTo>
                        <a:pt x="0" y="4913"/>
                        <a:pt x="893" y="5432"/>
                        <a:pt x="1994" y="4809"/>
                      </a:cubicBezTo>
                      <a:cubicBezTo>
                        <a:pt x="3074" y="4186"/>
                        <a:pt x="3967" y="2628"/>
                        <a:pt x="3967" y="1403"/>
                      </a:cubicBezTo>
                      <a:cubicBezTo>
                        <a:pt x="3967" y="177"/>
                        <a:pt x="3074" y="-363"/>
                        <a:pt x="1973" y="26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6"/>
                <p:cNvSpPr/>
                <p:nvPr/>
              </p:nvSpPr>
              <p:spPr>
                <a:xfrm>
                  <a:off x="2631797" y="4941364"/>
                  <a:ext cx="3967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0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0" y="4941"/>
                        <a:pt x="872" y="5481"/>
                        <a:pt x="1994" y="4837"/>
                      </a:cubicBezTo>
                      <a:cubicBezTo>
                        <a:pt x="3074" y="4214"/>
                        <a:pt x="3988" y="2656"/>
                        <a:pt x="3967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6"/>
                <p:cNvSpPr/>
                <p:nvPr/>
              </p:nvSpPr>
              <p:spPr>
                <a:xfrm>
                  <a:off x="2623447" y="4946173"/>
                  <a:ext cx="4008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094" extrusionOk="0">
                      <a:moveTo>
                        <a:pt x="1973" y="278"/>
                      </a:moveTo>
                      <a:cubicBezTo>
                        <a:pt x="893" y="901"/>
                        <a:pt x="0" y="2459"/>
                        <a:pt x="0" y="3705"/>
                      </a:cubicBezTo>
                      <a:cubicBezTo>
                        <a:pt x="21" y="4951"/>
                        <a:pt x="914" y="5449"/>
                        <a:pt x="1994" y="4826"/>
                      </a:cubicBezTo>
                      <a:cubicBezTo>
                        <a:pt x="3115" y="4182"/>
                        <a:pt x="4009" y="2646"/>
                        <a:pt x="4009" y="1379"/>
                      </a:cubicBezTo>
                      <a:cubicBezTo>
                        <a:pt x="3988" y="153"/>
                        <a:pt x="3074" y="-366"/>
                        <a:pt x="1973" y="27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6"/>
                <p:cNvSpPr/>
                <p:nvPr/>
              </p:nvSpPr>
              <p:spPr>
                <a:xfrm>
                  <a:off x="2615119" y="4950996"/>
                  <a:ext cx="3946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5" extrusionOk="0">
                      <a:moveTo>
                        <a:pt x="1973" y="273"/>
                      </a:moveTo>
                      <a:cubicBezTo>
                        <a:pt x="893" y="896"/>
                        <a:pt x="0" y="2453"/>
                        <a:pt x="0" y="3700"/>
                      </a:cubicBezTo>
                      <a:cubicBezTo>
                        <a:pt x="0" y="4946"/>
                        <a:pt x="893" y="5465"/>
                        <a:pt x="1973" y="4842"/>
                      </a:cubicBezTo>
                      <a:cubicBezTo>
                        <a:pt x="3074" y="4198"/>
                        <a:pt x="3946" y="2661"/>
                        <a:pt x="3946" y="1436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6"/>
                <p:cNvSpPr/>
                <p:nvPr/>
              </p:nvSpPr>
              <p:spPr>
                <a:xfrm>
                  <a:off x="2606791" y="4955810"/>
                  <a:ext cx="3966" cy="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2" extrusionOk="0">
                      <a:moveTo>
                        <a:pt x="1973" y="278"/>
                      </a:moveTo>
                      <a:cubicBezTo>
                        <a:pt x="893" y="901"/>
                        <a:pt x="0" y="2459"/>
                        <a:pt x="0" y="3684"/>
                      </a:cubicBezTo>
                      <a:cubicBezTo>
                        <a:pt x="0" y="4930"/>
                        <a:pt x="893" y="5449"/>
                        <a:pt x="1994" y="4806"/>
                      </a:cubicBezTo>
                      <a:cubicBezTo>
                        <a:pt x="3115" y="4162"/>
                        <a:pt x="3967" y="2625"/>
                        <a:pt x="3967" y="1379"/>
                      </a:cubicBezTo>
                      <a:cubicBezTo>
                        <a:pt x="3946" y="153"/>
                        <a:pt x="3074" y="-366"/>
                        <a:pt x="1973" y="27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6"/>
                <p:cNvSpPr/>
                <p:nvPr/>
              </p:nvSpPr>
              <p:spPr>
                <a:xfrm>
                  <a:off x="2598441" y="4960617"/>
                  <a:ext cx="3967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5"/>
                      </a:cubicBezTo>
                      <a:cubicBezTo>
                        <a:pt x="0" y="4921"/>
                        <a:pt x="914" y="5440"/>
                        <a:pt x="1994" y="4817"/>
                      </a:cubicBezTo>
                      <a:cubicBezTo>
                        <a:pt x="3074" y="4194"/>
                        <a:pt x="3988" y="2636"/>
                        <a:pt x="3967" y="1390"/>
                      </a:cubicBezTo>
                      <a:cubicBezTo>
                        <a:pt x="3946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6"/>
                <p:cNvSpPr/>
                <p:nvPr/>
              </p:nvSpPr>
              <p:spPr>
                <a:xfrm>
                  <a:off x="2590112" y="4965426"/>
                  <a:ext cx="3967" cy="5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2" extrusionOk="0">
                      <a:moveTo>
                        <a:pt x="1973" y="277"/>
                      </a:moveTo>
                      <a:cubicBezTo>
                        <a:pt x="893" y="900"/>
                        <a:pt x="-20" y="2458"/>
                        <a:pt x="0" y="3683"/>
                      </a:cubicBezTo>
                      <a:cubicBezTo>
                        <a:pt x="0" y="4930"/>
                        <a:pt x="914" y="5449"/>
                        <a:pt x="1994" y="4805"/>
                      </a:cubicBezTo>
                      <a:cubicBezTo>
                        <a:pt x="3074" y="4182"/>
                        <a:pt x="3988" y="2624"/>
                        <a:pt x="3967" y="1399"/>
                      </a:cubicBezTo>
                      <a:cubicBezTo>
                        <a:pt x="3967" y="153"/>
                        <a:pt x="3074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6"/>
                <p:cNvSpPr/>
                <p:nvPr/>
              </p:nvSpPr>
              <p:spPr>
                <a:xfrm>
                  <a:off x="2581784" y="4970237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893" y="5456"/>
                        <a:pt x="1973" y="4833"/>
                      </a:cubicBezTo>
                      <a:cubicBezTo>
                        <a:pt x="3053" y="4210"/>
                        <a:pt x="3946" y="2653"/>
                        <a:pt x="3946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6"/>
                <p:cNvSpPr/>
                <p:nvPr/>
              </p:nvSpPr>
              <p:spPr>
                <a:xfrm>
                  <a:off x="2573456" y="4975052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95"/>
                      </a:cubicBezTo>
                      <a:cubicBezTo>
                        <a:pt x="0" y="4941"/>
                        <a:pt x="872" y="5460"/>
                        <a:pt x="1973" y="4816"/>
                      </a:cubicBezTo>
                      <a:cubicBezTo>
                        <a:pt x="3053" y="4193"/>
                        <a:pt x="3946" y="2635"/>
                        <a:pt x="3946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6"/>
                <p:cNvSpPr/>
                <p:nvPr/>
              </p:nvSpPr>
              <p:spPr>
                <a:xfrm>
                  <a:off x="2565127" y="4979854"/>
                  <a:ext cx="3966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5" extrusionOk="0">
                      <a:moveTo>
                        <a:pt x="1973" y="264"/>
                      </a:moveTo>
                      <a:cubicBezTo>
                        <a:pt x="852" y="907"/>
                        <a:pt x="0" y="2444"/>
                        <a:pt x="0" y="3690"/>
                      </a:cubicBezTo>
                      <a:cubicBezTo>
                        <a:pt x="0" y="4937"/>
                        <a:pt x="872" y="5477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67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6"/>
                <p:cNvSpPr/>
                <p:nvPr/>
              </p:nvSpPr>
              <p:spPr>
                <a:xfrm>
                  <a:off x="2556778" y="4984676"/>
                  <a:ext cx="4008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093" extrusionOk="0">
                      <a:moveTo>
                        <a:pt x="1973" y="281"/>
                      </a:moveTo>
                      <a:cubicBezTo>
                        <a:pt x="872" y="904"/>
                        <a:pt x="0" y="2462"/>
                        <a:pt x="0" y="3687"/>
                      </a:cubicBezTo>
                      <a:cubicBezTo>
                        <a:pt x="0" y="4933"/>
                        <a:pt x="914" y="5453"/>
                        <a:pt x="1994" y="4830"/>
                      </a:cubicBezTo>
                      <a:cubicBezTo>
                        <a:pt x="3115" y="4186"/>
                        <a:pt x="4009" y="2649"/>
                        <a:pt x="4009" y="1403"/>
                      </a:cubicBezTo>
                      <a:cubicBezTo>
                        <a:pt x="3988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6"/>
                <p:cNvSpPr/>
                <p:nvPr/>
              </p:nvSpPr>
              <p:spPr>
                <a:xfrm>
                  <a:off x="2548429" y="4989481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6"/>
                        <a:pt x="1973" y="4842"/>
                      </a:cubicBezTo>
                      <a:cubicBezTo>
                        <a:pt x="3095" y="4198"/>
                        <a:pt x="3946" y="2661"/>
                        <a:pt x="3946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6"/>
                <p:cNvSpPr/>
                <p:nvPr/>
              </p:nvSpPr>
              <p:spPr>
                <a:xfrm>
                  <a:off x="2631838" y="4950938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74"/>
                      </a:cubicBezTo>
                      <a:cubicBezTo>
                        <a:pt x="0" y="4921"/>
                        <a:pt x="872" y="544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6"/>
                <p:cNvSpPr/>
                <p:nvPr/>
              </p:nvSpPr>
              <p:spPr>
                <a:xfrm>
                  <a:off x="2623468" y="4955748"/>
                  <a:ext cx="4008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10" extrusionOk="0">
                      <a:moveTo>
                        <a:pt x="1973" y="277"/>
                      </a:moveTo>
                      <a:cubicBezTo>
                        <a:pt x="893" y="900"/>
                        <a:pt x="-20" y="2458"/>
                        <a:pt x="0" y="3704"/>
                      </a:cubicBezTo>
                      <a:cubicBezTo>
                        <a:pt x="0" y="4950"/>
                        <a:pt x="914" y="5470"/>
                        <a:pt x="1994" y="4847"/>
                      </a:cubicBezTo>
                      <a:cubicBezTo>
                        <a:pt x="3116" y="4203"/>
                        <a:pt x="4009" y="2645"/>
                        <a:pt x="4009" y="1399"/>
                      </a:cubicBezTo>
                      <a:cubicBezTo>
                        <a:pt x="3988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6"/>
                <p:cNvSpPr/>
                <p:nvPr/>
              </p:nvSpPr>
              <p:spPr>
                <a:xfrm>
                  <a:off x="2615140" y="4960566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77"/>
                      </a:moveTo>
                      <a:cubicBezTo>
                        <a:pt x="893" y="901"/>
                        <a:pt x="0" y="2458"/>
                        <a:pt x="0" y="3684"/>
                      </a:cubicBezTo>
                      <a:cubicBezTo>
                        <a:pt x="0" y="4930"/>
                        <a:pt x="893" y="5449"/>
                        <a:pt x="1973" y="4826"/>
                      </a:cubicBezTo>
                      <a:cubicBezTo>
                        <a:pt x="3095" y="4182"/>
                        <a:pt x="3946" y="2645"/>
                        <a:pt x="3946" y="1399"/>
                      </a:cubicBezTo>
                      <a:cubicBezTo>
                        <a:pt x="3967" y="153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6"/>
                <p:cNvSpPr/>
                <p:nvPr/>
              </p:nvSpPr>
              <p:spPr>
                <a:xfrm>
                  <a:off x="2606811" y="4965368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5"/>
                        <a:pt x="1973" y="4842"/>
                      </a:cubicBezTo>
                      <a:cubicBezTo>
                        <a:pt x="3095" y="4198"/>
                        <a:pt x="3946" y="2662"/>
                        <a:pt x="3946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6"/>
                <p:cNvSpPr/>
                <p:nvPr/>
              </p:nvSpPr>
              <p:spPr>
                <a:xfrm>
                  <a:off x="2598483" y="4970192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41"/>
                        <a:pt x="893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6"/>
                <p:cNvSpPr/>
                <p:nvPr/>
              </p:nvSpPr>
              <p:spPr>
                <a:xfrm>
                  <a:off x="2590154" y="4975003"/>
                  <a:ext cx="3967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8" extrusionOk="0">
                      <a:moveTo>
                        <a:pt x="1973" y="255"/>
                      </a:moveTo>
                      <a:cubicBezTo>
                        <a:pt x="893" y="878"/>
                        <a:pt x="0" y="2436"/>
                        <a:pt x="0" y="3682"/>
                      </a:cubicBezTo>
                      <a:cubicBezTo>
                        <a:pt x="0" y="4928"/>
                        <a:pt x="914" y="5447"/>
                        <a:pt x="1994" y="4824"/>
                      </a:cubicBezTo>
                      <a:cubicBezTo>
                        <a:pt x="3074" y="4201"/>
                        <a:pt x="3988" y="2643"/>
                        <a:pt x="3967" y="1397"/>
                      </a:cubicBezTo>
                      <a:cubicBezTo>
                        <a:pt x="3946" y="151"/>
                        <a:pt x="3053" y="-347"/>
                        <a:pt x="1973" y="25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8" name="Google Shape;1588;p6"/>
                <p:cNvSpPr/>
                <p:nvPr/>
              </p:nvSpPr>
              <p:spPr>
                <a:xfrm>
                  <a:off x="2581826" y="4979812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88" y="2653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9" name="Google Shape;1589;p6"/>
                <p:cNvSpPr/>
                <p:nvPr/>
              </p:nvSpPr>
              <p:spPr>
                <a:xfrm>
                  <a:off x="2573477" y="4984627"/>
                  <a:ext cx="394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0" extrusionOk="0">
                      <a:moveTo>
                        <a:pt x="1973" y="268"/>
                      </a:moveTo>
                      <a:cubicBezTo>
                        <a:pt x="872" y="912"/>
                        <a:pt x="0" y="2449"/>
                        <a:pt x="0" y="3695"/>
                      </a:cubicBezTo>
                      <a:cubicBezTo>
                        <a:pt x="0" y="4941"/>
                        <a:pt x="872" y="5460"/>
                        <a:pt x="1973" y="4837"/>
                      </a:cubicBezTo>
                      <a:cubicBezTo>
                        <a:pt x="3053" y="4214"/>
                        <a:pt x="3946" y="2656"/>
                        <a:pt x="3946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0" name="Google Shape;1590;p6"/>
                <p:cNvSpPr/>
                <p:nvPr/>
              </p:nvSpPr>
              <p:spPr>
                <a:xfrm>
                  <a:off x="2565148" y="4989428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73" y="4833"/>
                      </a:cubicBezTo>
                      <a:cubicBezTo>
                        <a:pt x="3053" y="4210"/>
                        <a:pt x="3946" y="2653"/>
                        <a:pt x="3946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1" name="Google Shape;1591;p6"/>
                <p:cNvSpPr/>
                <p:nvPr/>
              </p:nvSpPr>
              <p:spPr>
                <a:xfrm>
                  <a:off x="2556799" y="4994254"/>
                  <a:ext cx="3987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893" y="5470"/>
                        <a:pt x="1973" y="4847"/>
                      </a:cubicBezTo>
                      <a:cubicBezTo>
                        <a:pt x="3095" y="4203"/>
                        <a:pt x="3988" y="2645"/>
                        <a:pt x="3988" y="1399"/>
                      </a:cubicBezTo>
                      <a:cubicBezTo>
                        <a:pt x="3988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2" name="Google Shape;1592;p6"/>
                <p:cNvSpPr/>
                <p:nvPr/>
              </p:nvSpPr>
              <p:spPr>
                <a:xfrm>
                  <a:off x="2548470" y="4999063"/>
                  <a:ext cx="3967" cy="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9" extrusionOk="0">
                      <a:moveTo>
                        <a:pt x="1973" y="287"/>
                      </a:moveTo>
                      <a:cubicBezTo>
                        <a:pt x="893" y="910"/>
                        <a:pt x="0" y="2467"/>
                        <a:pt x="0" y="3693"/>
                      </a:cubicBezTo>
                      <a:cubicBezTo>
                        <a:pt x="0" y="4939"/>
                        <a:pt x="914" y="5458"/>
                        <a:pt x="1994" y="4835"/>
                      </a:cubicBezTo>
                      <a:cubicBezTo>
                        <a:pt x="3115" y="4191"/>
                        <a:pt x="3988" y="2654"/>
                        <a:pt x="3967" y="1408"/>
                      </a:cubicBezTo>
                      <a:cubicBezTo>
                        <a:pt x="3946" y="162"/>
                        <a:pt x="3074" y="-378"/>
                        <a:pt x="1973" y="28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3" name="Google Shape;1593;p6"/>
                <p:cNvSpPr/>
                <p:nvPr/>
              </p:nvSpPr>
              <p:spPr>
                <a:xfrm>
                  <a:off x="2623510" y="4965322"/>
                  <a:ext cx="4008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090" extrusionOk="0">
                      <a:moveTo>
                        <a:pt x="1973" y="278"/>
                      </a:moveTo>
                      <a:cubicBezTo>
                        <a:pt x="893" y="901"/>
                        <a:pt x="0" y="2438"/>
                        <a:pt x="0" y="3684"/>
                      </a:cubicBezTo>
                      <a:cubicBezTo>
                        <a:pt x="0" y="4972"/>
                        <a:pt x="914" y="5450"/>
                        <a:pt x="1994" y="4806"/>
                      </a:cubicBezTo>
                      <a:cubicBezTo>
                        <a:pt x="3115" y="4162"/>
                        <a:pt x="4009" y="2645"/>
                        <a:pt x="4009" y="1379"/>
                      </a:cubicBezTo>
                      <a:cubicBezTo>
                        <a:pt x="3988" y="153"/>
                        <a:pt x="3074" y="-366"/>
                        <a:pt x="1973" y="27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4" name="Google Shape;1594;p6"/>
                <p:cNvSpPr/>
                <p:nvPr/>
              </p:nvSpPr>
              <p:spPr>
                <a:xfrm>
                  <a:off x="2615181" y="4970134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3"/>
                      </a:moveTo>
                      <a:cubicBezTo>
                        <a:pt x="893" y="887"/>
                        <a:pt x="-20" y="2444"/>
                        <a:pt x="0" y="3690"/>
                      </a:cubicBezTo>
                      <a:cubicBezTo>
                        <a:pt x="0" y="4978"/>
                        <a:pt x="914" y="5456"/>
                        <a:pt x="1973" y="4833"/>
                      </a:cubicBezTo>
                      <a:cubicBezTo>
                        <a:pt x="3095" y="4189"/>
                        <a:pt x="3947" y="2694"/>
                        <a:pt x="3947" y="1427"/>
                      </a:cubicBezTo>
                      <a:cubicBezTo>
                        <a:pt x="3947" y="160"/>
                        <a:pt x="3074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5" name="Google Shape;1595;p6"/>
                <p:cNvSpPr/>
                <p:nvPr/>
              </p:nvSpPr>
              <p:spPr>
                <a:xfrm>
                  <a:off x="2606832" y="4974943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893" y="5466"/>
                        <a:pt x="1973" y="4842"/>
                      </a:cubicBezTo>
                      <a:cubicBezTo>
                        <a:pt x="3095" y="4198"/>
                        <a:pt x="3946" y="2703"/>
                        <a:pt x="3946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6" name="Google Shape;1596;p6"/>
                <p:cNvSpPr/>
                <p:nvPr/>
              </p:nvSpPr>
              <p:spPr>
                <a:xfrm>
                  <a:off x="2598504" y="4979771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21" y="4978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27"/>
                      </a:cubicBezTo>
                      <a:cubicBezTo>
                        <a:pt x="3967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7" name="Google Shape;1597;p6"/>
                <p:cNvSpPr/>
                <p:nvPr/>
              </p:nvSpPr>
              <p:spPr>
                <a:xfrm>
                  <a:off x="2590175" y="4984568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24"/>
                        <a:pt x="0" y="3691"/>
                      </a:cubicBezTo>
                      <a:cubicBezTo>
                        <a:pt x="0" y="4979"/>
                        <a:pt x="893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8" name="Google Shape;1598;p6"/>
                <p:cNvSpPr/>
                <p:nvPr/>
              </p:nvSpPr>
              <p:spPr>
                <a:xfrm>
                  <a:off x="2581847" y="4989382"/>
                  <a:ext cx="3967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5"/>
                      </a:cubicBezTo>
                      <a:cubicBezTo>
                        <a:pt x="0" y="4962"/>
                        <a:pt x="914" y="5440"/>
                        <a:pt x="1994" y="4817"/>
                      </a:cubicBezTo>
                      <a:cubicBezTo>
                        <a:pt x="3074" y="4194"/>
                        <a:pt x="3988" y="2678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9" name="Google Shape;1599;p6"/>
                <p:cNvSpPr/>
                <p:nvPr/>
              </p:nvSpPr>
              <p:spPr>
                <a:xfrm>
                  <a:off x="2573518" y="4994192"/>
                  <a:ext cx="398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97" extrusionOk="0">
                      <a:moveTo>
                        <a:pt x="1973" y="277"/>
                      </a:moveTo>
                      <a:cubicBezTo>
                        <a:pt x="851" y="921"/>
                        <a:pt x="0" y="2458"/>
                        <a:pt x="0" y="3683"/>
                      </a:cubicBezTo>
                      <a:cubicBezTo>
                        <a:pt x="0" y="4971"/>
                        <a:pt x="872" y="5449"/>
                        <a:pt x="1994" y="4826"/>
                      </a:cubicBezTo>
                      <a:cubicBezTo>
                        <a:pt x="3074" y="4203"/>
                        <a:pt x="3988" y="2687"/>
                        <a:pt x="3988" y="1399"/>
                      </a:cubicBezTo>
                      <a:cubicBezTo>
                        <a:pt x="3967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0" name="Google Shape;1600;p6"/>
                <p:cNvSpPr/>
                <p:nvPr/>
              </p:nvSpPr>
              <p:spPr>
                <a:xfrm>
                  <a:off x="2565169" y="4999002"/>
                  <a:ext cx="3947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7" h="5094" extrusionOk="0">
                      <a:moveTo>
                        <a:pt x="1973" y="265"/>
                      </a:moveTo>
                      <a:cubicBezTo>
                        <a:pt x="872" y="908"/>
                        <a:pt x="0" y="2445"/>
                        <a:pt x="0" y="3692"/>
                      </a:cubicBezTo>
                      <a:cubicBezTo>
                        <a:pt x="0" y="4958"/>
                        <a:pt x="872" y="5457"/>
                        <a:pt x="1973" y="4813"/>
                      </a:cubicBezTo>
                      <a:cubicBezTo>
                        <a:pt x="3053" y="4190"/>
                        <a:pt x="3946" y="2674"/>
                        <a:pt x="3946" y="1386"/>
                      </a:cubicBezTo>
                      <a:cubicBezTo>
                        <a:pt x="3988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1" name="Google Shape;1601;p6"/>
                <p:cNvSpPr/>
                <p:nvPr/>
              </p:nvSpPr>
              <p:spPr>
                <a:xfrm>
                  <a:off x="2556820" y="5003825"/>
                  <a:ext cx="4008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01" extrusionOk="0">
                      <a:moveTo>
                        <a:pt x="1973" y="281"/>
                      </a:moveTo>
                      <a:cubicBezTo>
                        <a:pt x="893" y="904"/>
                        <a:pt x="0" y="2462"/>
                        <a:pt x="0" y="3687"/>
                      </a:cubicBezTo>
                      <a:cubicBezTo>
                        <a:pt x="0" y="4975"/>
                        <a:pt x="914" y="5453"/>
                        <a:pt x="1994" y="4830"/>
                      </a:cubicBezTo>
                      <a:cubicBezTo>
                        <a:pt x="3115" y="4186"/>
                        <a:pt x="4008" y="2670"/>
                        <a:pt x="4008" y="1403"/>
                      </a:cubicBezTo>
                      <a:cubicBezTo>
                        <a:pt x="3988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6"/>
                <p:cNvSpPr/>
                <p:nvPr/>
              </p:nvSpPr>
              <p:spPr>
                <a:xfrm>
                  <a:off x="2623531" y="4974885"/>
                  <a:ext cx="3988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101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3"/>
                        <a:pt x="893" y="5461"/>
                        <a:pt x="1994" y="4817"/>
                      </a:cubicBezTo>
                      <a:cubicBezTo>
                        <a:pt x="3095" y="4173"/>
                        <a:pt x="4008" y="2657"/>
                        <a:pt x="3988" y="1390"/>
                      </a:cubicBezTo>
                      <a:cubicBezTo>
                        <a:pt x="3967" y="144"/>
                        <a:pt x="3095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6"/>
                <p:cNvSpPr/>
                <p:nvPr/>
              </p:nvSpPr>
              <p:spPr>
                <a:xfrm>
                  <a:off x="2615181" y="4979716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683"/>
                      </a:cubicBezTo>
                      <a:cubicBezTo>
                        <a:pt x="0" y="4971"/>
                        <a:pt x="914" y="5449"/>
                        <a:pt x="1994" y="4826"/>
                      </a:cubicBezTo>
                      <a:cubicBezTo>
                        <a:pt x="3115" y="4182"/>
                        <a:pt x="3967" y="2687"/>
                        <a:pt x="3967" y="1399"/>
                      </a:cubicBezTo>
                      <a:cubicBezTo>
                        <a:pt x="3967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6"/>
                <p:cNvSpPr/>
                <p:nvPr/>
              </p:nvSpPr>
              <p:spPr>
                <a:xfrm>
                  <a:off x="2606874" y="4984517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680"/>
                      </a:cubicBezTo>
                      <a:cubicBezTo>
                        <a:pt x="0" y="4968"/>
                        <a:pt x="914" y="5445"/>
                        <a:pt x="1994" y="4822"/>
                      </a:cubicBezTo>
                      <a:cubicBezTo>
                        <a:pt x="3115" y="4178"/>
                        <a:pt x="3967" y="2683"/>
                        <a:pt x="3967" y="1395"/>
                      </a:cubicBezTo>
                      <a:cubicBezTo>
                        <a:pt x="3946" y="170"/>
                        <a:pt x="3074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6"/>
                <p:cNvSpPr/>
                <p:nvPr/>
              </p:nvSpPr>
              <p:spPr>
                <a:xfrm>
                  <a:off x="2598524" y="4989332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893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6"/>
                <p:cNvSpPr/>
                <p:nvPr/>
              </p:nvSpPr>
              <p:spPr>
                <a:xfrm>
                  <a:off x="2590196" y="4994143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21" y="4979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6"/>
                <p:cNvSpPr/>
                <p:nvPr/>
              </p:nvSpPr>
              <p:spPr>
                <a:xfrm>
                  <a:off x="2581867" y="4998957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893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46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6"/>
                <p:cNvSpPr/>
                <p:nvPr/>
              </p:nvSpPr>
              <p:spPr>
                <a:xfrm>
                  <a:off x="2573539" y="5003759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12"/>
                      </a:cubicBezTo>
                      <a:cubicBezTo>
                        <a:pt x="3074" y="4189"/>
                        <a:pt x="3988" y="2673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6"/>
                <p:cNvSpPr/>
                <p:nvPr/>
              </p:nvSpPr>
              <p:spPr>
                <a:xfrm>
                  <a:off x="2565210" y="5008574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68"/>
                      </a:moveTo>
                      <a:cubicBezTo>
                        <a:pt x="851" y="912"/>
                        <a:pt x="0" y="2449"/>
                        <a:pt x="0" y="3695"/>
                      </a:cubicBezTo>
                      <a:cubicBezTo>
                        <a:pt x="0" y="4982"/>
                        <a:pt x="872" y="5481"/>
                        <a:pt x="1973" y="4837"/>
                      </a:cubicBezTo>
                      <a:cubicBezTo>
                        <a:pt x="3053" y="4214"/>
                        <a:pt x="3946" y="2698"/>
                        <a:pt x="3946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6"/>
                <p:cNvSpPr/>
                <p:nvPr/>
              </p:nvSpPr>
              <p:spPr>
                <a:xfrm>
                  <a:off x="2623551" y="4984496"/>
                  <a:ext cx="3988" cy="5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8" h="5107" extrusionOk="0">
                      <a:moveTo>
                        <a:pt x="1973" y="295"/>
                      </a:moveTo>
                      <a:cubicBezTo>
                        <a:pt x="893" y="918"/>
                        <a:pt x="0" y="2434"/>
                        <a:pt x="0" y="3701"/>
                      </a:cubicBezTo>
                      <a:cubicBezTo>
                        <a:pt x="0" y="4947"/>
                        <a:pt x="914" y="5466"/>
                        <a:pt x="1994" y="4843"/>
                      </a:cubicBezTo>
                      <a:cubicBezTo>
                        <a:pt x="3095" y="4200"/>
                        <a:pt x="4008" y="2642"/>
                        <a:pt x="3988" y="1395"/>
                      </a:cubicBezTo>
                      <a:cubicBezTo>
                        <a:pt x="3988" y="129"/>
                        <a:pt x="3074" y="-370"/>
                        <a:pt x="1973" y="29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6"/>
                <p:cNvSpPr/>
                <p:nvPr/>
              </p:nvSpPr>
              <p:spPr>
                <a:xfrm>
                  <a:off x="2615223" y="4989308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893" y="5452"/>
                        <a:pt x="1994" y="4829"/>
                      </a:cubicBezTo>
                      <a:cubicBezTo>
                        <a:pt x="3095" y="4185"/>
                        <a:pt x="3967" y="2648"/>
                        <a:pt x="3967" y="1423"/>
                      </a:cubicBezTo>
                      <a:cubicBezTo>
                        <a:pt x="3946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6"/>
                <p:cNvSpPr/>
                <p:nvPr/>
              </p:nvSpPr>
              <p:spPr>
                <a:xfrm>
                  <a:off x="2606894" y="4994126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7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46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6"/>
                <p:cNvSpPr/>
                <p:nvPr/>
              </p:nvSpPr>
              <p:spPr>
                <a:xfrm>
                  <a:off x="2598566" y="4998933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1"/>
                      </a:moveTo>
                      <a:cubicBezTo>
                        <a:pt x="893" y="895"/>
                        <a:pt x="-2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6"/>
                <p:cNvSpPr/>
                <p:nvPr/>
              </p:nvSpPr>
              <p:spPr>
                <a:xfrm>
                  <a:off x="2590217" y="5003742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074" y="4206"/>
                        <a:pt x="3967" y="2649"/>
                        <a:pt x="3967" y="1403"/>
                      </a:cubicBezTo>
                      <a:cubicBezTo>
                        <a:pt x="3967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6"/>
                <p:cNvSpPr/>
                <p:nvPr/>
              </p:nvSpPr>
              <p:spPr>
                <a:xfrm>
                  <a:off x="2581888" y="5008549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893" y="5464"/>
                        <a:pt x="1973" y="4820"/>
                      </a:cubicBezTo>
                      <a:cubicBezTo>
                        <a:pt x="3053" y="4197"/>
                        <a:pt x="3946" y="2639"/>
                        <a:pt x="3946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6"/>
                <p:cNvSpPr/>
                <p:nvPr/>
              </p:nvSpPr>
              <p:spPr>
                <a:xfrm>
                  <a:off x="2573560" y="5013364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5"/>
                      </a:moveTo>
                      <a:cubicBezTo>
                        <a:pt x="852" y="919"/>
                        <a:pt x="0" y="2414"/>
                        <a:pt x="0" y="3702"/>
                      </a:cubicBezTo>
                      <a:cubicBezTo>
                        <a:pt x="0" y="4949"/>
                        <a:pt x="872" y="5488"/>
                        <a:pt x="1994" y="4845"/>
                      </a:cubicBezTo>
                      <a:cubicBezTo>
                        <a:pt x="3074" y="4221"/>
                        <a:pt x="3967" y="2664"/>
                        <a:pt x="3967" y="1418"/>
                      </a:cubicBezTo>
                      <a:cubicBezTo>
                        <a:pt x="3967" y="109"/>
                        <a:pt x="3074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6"/>
                <p:cNvSpPr/>
                <p:nvPr/>
              </p:nvSpPr>
              <p:spPr>
                <a:xfrm>
                  <a:off x="2565252" y="5018174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63"/>
                      </a:moveTo>
                      <a:cubicBezTo>
                        <a:pt x="852" y="907"/>
                        <a:pt x="0" y="2402"/>
                        <a:pt x="0" y="3669"/>
                      </a:cubicBezTo>
                      <a:cubicBezTo>
                        <a:pt x="0" y="4915"/>
                        <a:pt x="872" y="5455"/>
                        <a:pt x="1973" y="4812"/>
                      </a:cubicBezTo>
                      <a:cubicBezTo>
                        <a:pt x="3053" y="4188"/>
                        <a:pt x="3967" y="2631"/>
                        <a:pt x="3946" y="1385"/>
                      </a:cubicBezTo>
                      <a:cubicBezTo>
                        <a:pt x="3946" y="118"/>
                        <a:pt x="3053" y="-33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6"/>
                <p:cNvSpPr/>
                <p:nvPr/>
              </p:nvSpPr>
              <p:spPr>
                <a:xfrm>
                  <a:off x="2539913" y="4927266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6"/>
                <p:cNvSpPr/>
                <p:nvPr/>
              </p:nvSpPr>
              <p:spPr>
                <a:xfrm>
                  <a:off x="2531585" y="4932080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61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6"/>
                <p:cNvSpPr/>
                <p:nvPr/>
              </p:nvSpPr>
              <p:spPr>
                <a:xfrm>
                  <a:off x="2523256" y="4936878"/>
                  <a:ext cx="396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7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4"/>
                      </a:cubicBezTo>
                      <a:cubicBezTo>
                        <a:pt x="0" y="4900"/>
                        <a:pt x="914" y="544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6"/>
                <p:cNvSpPr/>
                <p:nvPr/>
              </p:nvSpPr>
              <p:spPr>
                <a:xfrm>
                  <a:off x="2514928" y="4941697"/>
                  <a:ext cx="3966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9" extrusionOk="0">
                      <a:moveTo>
                        <a:pt x="1973" y="267"/>
                      </a:moveTo>
                      <a:cubicBezTo>
                        <a:pt x="852" y="911"/>
                        <a:pt x="0" y="2448"/>
                        <a:pt x="0" y="3694"/>
                      </a:cubicBezTo>
                      <a:cubicBezTo>
                        <a:pt x="0" y="4940"/>
                        <a:pt x="872" y="5480"/>
                        <a:pt x="1994" y="4836"/>
                      </a:cubicBezTo>
                      <a:cubicBezTo>
                        <a:pt x="3074" y="4213"/>
                        <a:pt x="3967" y="2656"/>
                        <a:pt x="3967" y="1430"/>
                      </a:cubicBezTo>
                      <a:cubicBezTo>
                        <a:pt x="3946" y="143"/>
                        <a:pt x="3053" y="-356"/>
                        <a:pt x="1973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6"/>
                <p:cNvSpPr/>
                <p:nvPr/>
              </p:nvSpPr>
              <p:spPr>
                <a:xfrm>
                  <a:off x="2506599" y="4946498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37"/>
                        <a:pt x="872" y="5477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6"/>
                <p:cNvSpPr/>
                <p:nvPr/>
              </p:nvSpPr>
              <p:spPr>
                <a:xfrm>
                  <a:off x="2498250" y="4951320"/>
                  <a:ext cx="3987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94" extrusionOk="0">
                      <a:moveTo>
                        <a:pt x="1952" y="282"/>
                      </a:moveTo>
                      <a:cubicBezTo>
                        <a:pt x="872" y="905"/>
                        <a:pt x="0" y="2442"/>
                        <a:pt x="0" y="3688"/>
                      </a:cubicBezTo>
                      <a:cubicBezTo>
                        <a:pt x="0" y="4934"/>
                        <a:pt x="872" y="5453"/>
                        <a:pt x="1973" y="4830"/>
                      </a:cubicBezTo>
                      <a:cubicBezTo>
                        <a:pt x="3095" y="4186"/>
                        <a:pt x="3988" y="2628"/>
                        <a:pt x="3988" y="1382"/>
                      </a:cubicBezTo>
                      <a:cubicBezTo>
                        <a:pt x="3967" y="136"/>
                        <a:pt x="3074" y="-362"/>
                        <a:pt x="1952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6"/>
                <p:cNvSpPr/>
                <p:nvPr/>
              </p:nvSpPr>
              <p:spPr>
                <a:xfrm>
                  <a:off x="2489901" y="4956126"/>
                  <a:ext cx="3966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5" extrusionOk="0">
                      <a:moveTo>
                        <a:pt x="1973" y="273"/>
                      </a:moveTo>
                      <a:cubicBezTo>
                        <a:pt x="893" y="896"/>
                        <a:pt x="0" y="2453"/>
                        <a:pt x="0" y="3700"/>
                      </a:cubicBezTo>
                      <a:cubicBezTo>
                        <a:pt x="0" y="4946"/>
                        <a:pt x="914" y="5465"/>
                        <a:pt x="1973" y="4842"/>
                      </a:cubicBezTo>
                      <a:cubicBezTo>
                        <a:pt x="3095" y="4198"/>
                        <a:pt x="3967" y="2661"/>
                        <a:pt x="3967" y="143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6"/>
                <p:cNvSpPr/>
                <p:nvPr/>
              </p:nvSpPr>
              <p:spPr>
                <a:xfrm>
                  <a:off x="2481572" y="4960941"/>
                  <a:ext cx="394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0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704"/>
                      </a:cubicBezTo>
                      <a:cubicBezTo>
                        <a:pt x="0" y="4950"/>
                        <a:pt x="893" y="5469"/>
                        <a:pt x="1973" y="4846"/>
                      </a:cubicBezTo>
                      <a:cubicBezTo>
                        <a:pt x="3074" y="4202"/>
                        <a:pt x="3946" y="2644"/>
                        <a:pt x="3946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6"/>
                <p:cNvSpPr/>
                <p:nvPr/>
              </p:nvSpPr>
              <p:spPr>
                <a:xfrm>
                  <a:off x="2539934" y="4936836"/>
                  <a:ext cx="394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4"/>
                      </a:cubicBezTo>
                      <a:cubicBezTo>
                        <a:pt x="0" y="4962"/>
                        <a:pt x="914" y="5440"/>
                        <a:pt x="1973" y="4817"/>
                      </a:cubicBezTo>
                      <a:cubicBezTo>
                        <a:pt x="3053" y="4194"/>
                        <a:pt x="3946" y="2677"/>
                        <a:pt x="3946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6"/>
                <p:cNvSpPr/>
                <p:nvPr/>
              </p:nvSpPr>
              <p:spPr>
                <a:xfrm>
                  <a:off x="2531606" y="4941638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57"/>
                        <a:pt x="914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27"/>
                      </a:cubicBezTo>
                      <a:cubicBezTo>
                        <a:pt x="3967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6"/>
                <p:cNvSpPr/>
                <p:nvPr/>
              </p:nvSpPr>
              <p:spPr>
                <a:xfrm>
                  <a:off x="2523277" y="4946453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62"/>
                        <a:pt x="914" y="5439"/>
                        <a:pt x="1994" y="4816"/>
                      </a:cubicBezTo>
                      <a:cubicBezTo>
                        <a:pt x="3074" y="4193"/>
                        <a:pt x="3967" y="2677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6"/>
                <p:cNvSpPr/>
                <p:nvPr/>
              </p:nvSpPr>
              <p:spPr>
                <a:xfrm>
                  <a:off x="2514949" y="4951262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684"/>
                      </a:cubicBezTo>
                      <a:cubicBezTo>
                        <a:pt x="0" y="4971"/>
                        <a:pt x="872" y="5470"/>
                        <a:pt x="1994" y="4826"/>
                      </a:cubicBezTo>
                      <a:cubicBezTo>
                        <a:pt x="3074" y="4203"/>
                        <a:pt x="3967" y="2687"/>
                        <a:pt x="3967" y="1399"/>
                      </a:cubicBezTo>
                      <a:cubicBezTo>
                        <a:pt x="3967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6"/>
                <p:cNvSpPr/>
                <p:nvPr/>
              </p:nvSpPr>
              <p:spPr>
                <a:xfrm>
                  <a:off x="2506620" y="4956073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58"/>
                        <a:pt x="872" y="5456"/>
                        <a:pt x="1994" y="4813"/>
                      </a:cubicBezTo>
                      <a:cubicBezTo>
                        <a:pt x="3074" y="4189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6"/>
                <p:cNvSpPr/>
                <p:nvPr/>
              </p:nvSpPr>
              <p:spPr>
                <a:xfrm>
                  <a:off x="2498292" y="4960878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52" y="277"/>
                      </a:moveTo>
                      <a:cubicBezTo>
                        <a:pt x="872" y="921"/>
                        <a:pt x="0" y="2437"/>
                        <a:pt x="0" y="3684"/>
                      </a:cubicBezTo>
                      <a:cubicBezTo>
                        <a:pt x="0" y="4971"/>
                        <a:pt x="872" y="5449"/>
                        <a:pt x="1952" y="4826"/>
                      </a:cubicBezTo>
                      <a:cubicBezTo>
                        <a:pt x="3074" y="4182"/>
                        <a:pt x="3967" y="2666"/>
                        <a:pt x="3967" y="1399"/>
                      </a:cubicBezTo>
                      <a:cubicBezTo>
                        <a:pt x="3967" y="153"/>
                        <a:pt x="3053" y="-367"/>
                        <a:pt x="1952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6"/>
                <p:cNvSpPr/>
                <p:nvPr/>
              </p:nvSpPr>
              <p:spPr>
                <a:xfrm>
                  <a:off x="2489922" y="4965701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679"/>
                      </a:cubicBezTo>
                      <a:cubicBezTo>
                        <a:pt x="0" y="4967"/>
                        <a:pt x="914" y="5445"/>
                        <a:pt x="1973" y="4822"/>
                      </a:cubicBezTo>
                      <a:cubicBezTo>
                        <a:pt x="3095" y="4178"/>
                        <a:pt x="3967" y="2682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6"/>
                <p:cNvSpPr/>
                <p:nvPr/>
              </p:nvSpPr>
              <p:spPr>
                <a:xfrm>
                  <a:off x="2481593" y="4970516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91"/>
                        <a:pt x="914" y="5469"/>
                        <a:pt x="1973" y="4846"/>
                      </a:cubicBezTo>
                      <a:cubicBezTo>
                        <a:pt x="3095" y="4202"/>
                        <a:pt x="3967" y="2706"/>
                        <a:pt x="3967" y="1439"/>
                      </a:cubicBezTo>
                      <a:cubicBezTo>
                        <a:pt x="3967" y="152"/>
                        <a:pt x="3095" y="-368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6"/>
                <p:cNvSpPr/>
                <p:nvPr/>
              </p:nvSpPr>
              <p:spPr>
                <a:xfrm>
                  <a:off x="2523319" y="4956027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914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6"/>
                <p:cNvSpPr/>
                <p:nvPr/>
              </p:nvSpPr>
              <p:spPr>
                <a:xfrm>
                  <a:off x="2514990" y="496082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77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6" name="Google Shape;1636;p6"/>
                <p:cNvSpPr/>
                <p:nvPr/>
              </p:nvSpPr>
              <p:spPr>
                <a:xfrm>
                  <a:off x="2506641" y="4965644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8"/>
                      </a:moveTo>
                      <a:cubicBezTo>
                        <a:pt x="872" y="912"/>
                        <a:pt x="0" y="2428"/>
                        <a:pt x="0" y="3695"/>
                      </a:cubicBezTo>
                      <a:cubicBezTo>
                        <a:pt x="0" y="4982"/>
                        <a:pt x="872" y="5460"/>
                        <a:pt x="1994" y="4837"/>
                      </a:cubicBezTo>
                      <a:cubicBezTo>
                        <a:pt x="3074" y="4214"/>
                        <a:pt x="3967" y="2698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7" name="Google Shape;1637;p6"/>
                <p:cNvSpPr/>
                <p:nvPr/>
              </p:nvSpPr>
              <p:spPr>
                <a:xfrm>
                  <a:off x="2498312" y="4970460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32" y="291"/>
                      </a:moveTo>
                      <a:cubicBezTo>
                        <a:pt x="852" y="914"/>
                        <a:pt x="0" y="2451"/>
                        <a:pt x="0" y="3697"/>
                      </a:cubicBezTo>
                      <a:cubicBezTo>
                        <a:pt x="0" y="4985"/>
                        <a:pt x="872" y="5462"/>
                        <a:pt x="1973" y="4839"/>
                      </a:cubicBezTo>
                      <a:cubicBezTo>
                        <a:pt x="3074" y="4196"/>
                        <a:pt x="3967" y="2679"/>
                        <a:pt x="3967" y="1392"/>
                      </a:cubicBezTo>
                      <a:cubicBezTo>
                        <a:pt x="3967" y="145"/>
                        <a:pt x="3053" y="-374"/>
                        <a:pt x="1932" y="29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6"/>
                <p:cNvSpPr/>
                <p:nvPr/>
              </p:nvSpPr>
              <p:spPr>
                <a:xfrm>
                  <a:off x="2489942" y="4975271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1"/>
                        <a:pt x="914" y="5469"/>
                        <a:pt x="1994" y="4846"/>
                      </a:cubicBezTo>
                      <a:cubicBezTo>
                        <a:pt x="3115" y="4202"/>
                        <a:pt x="3967" y="2707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6"/>
                <p:cNvSpPr/>
                <p:nvPr/>
              </p:nvSpPr>
              <p:spPr>
                <a:xfrm>
                  <a:off x="2481635" y="4980089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4"/>
                      </a:cubicBezTo>
                      <a:cubicBezTo>
                        <a:pt x="0" y="4971"/>
                        <a:pt x="914" y="5449"/>
                        <a:pt x="1973" y="4826"/>
                      </a:cubicBezTo>
                      <a:cubicBezTo>
                        <a:pt x="3095" y="4182"/>
                        <a:pt x="3967" y="2687"/>
                        <a:pt x="3967" y="1399"/>
                      </a:cubicBezTo>
                      <a:cubicBezTo>
                        <a:pt x="3946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6"/>
                <p:cNvSpPr/>
                <p:nvPr/>
              </p:nvSpPr>
              <p:spPr>
                <a:xfrm>
                  <a:off x="2539996" y="4956002"/>
                  <a:ext cx="3946" cy="5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55" extrusionOk="0">
                      <a:moveTo>
                        <a:pt x="1973" y="273"/>
                      </a:moveTo>
                      <a:cubicBezTo>
                        <a:pt x="893" y="896"/>
                        <a:pt x="0" y="2412"/>
                        <a:pt x="0" y="3658"/>
                      </a:cubicBezTo>
                      <a:cubicBezTo>
                        <a:pt x="0" y="4946"/>
                        <a:pt x="914" y="5403"/>
                        <a:pt x="1973" y="4779"/>
                      </a:cubicBezTo>
                      <a:cubicBezTo>
                        <a:pt x="3053" y="4157"/>
                        <a:pt x="3946" y="2640"/>
                        <a:pt x="3946" y="1373"/>
                      </a:cubicBezTo>
                      <a:cubicBezTo>
                        <a:pt x="3967" y="127"/>
                        <a:pt x="3053" y="-35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6"/>
                <p:cNvSpPr/>
                <p:nvPr/>
              </p:nvSpPr>
              <p:spPr>
                <a:xfrm>
                  <a:off x="2531668" y="4960811"/>
                  <a:ext cx="394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0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7"/>
                      </a:cubicBezTo>
                      <a:cubicBezTo>
                        <a:pt x="0" y="4955"/>
                        <a:pt x="893" y="5432"/>
                        <a:pt x="1973" y="4810"/>
                      </a:cubicBezTo>
                      <a:cubicBezTo>
                        <a:pt x="3053" y="4186"/>
                        <a:pt x="3946" y="2670"/>
                        <a:pt x="3946" y="1383"/>
                      </a:cubicBezTo>
                      <a:cubicBezTo>
                        <a:pt x="3946" y="136"/>
                        <a:pt x="3053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6"/>
                <p:cNvSpPr/>
                <p:nvPr/>
              </p:nvSpPr>
              <p:spPr>
                <a:xfrm>
                  <a:off x="2506682" y="4975251"/>
                  <a:ext cx="3966" cy="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5" extrusionOk="0">
                      <a:moveTo>
                        <a:pt x="1973" y="276"/>
                      </a:moveTo>
                      <a:cubicBezTo>
                        <a:pt x="852" y="920"/>
                        <a:pt x="0" y="2416"/>
                        <a:pt x="0" y="3662"/>
                      </a:cubicBezTo>
                      <a:cubicBezTo>
                        <a:pt x="0" y="4949"/>
                        <a:pt x="872" y="5427"/>
                        <a:pt x="1994" y="4804"/>
                      </a:cubicBezTo>
                      <a:cubicBezTo>
                        <a:pt x="3074" y="4181"/>
                        <a:pt x="3967" y="2665"/>
                        <a:pt x="3967" y="1377"/>
                      </a:cubicBezTo>
                      <a:cubicBezTo>
                        <a:pt x="3967" y="110"/>
                        <a:pt x="3053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6"/>
                <p:cNvSpPr/>
                <p:nvPr/>
              </p:nvSpPr>
              <p:spPr>
                <a:xfrm>
                  <a:off x="2498333" y="4980060"/>
                  <a:ext cx="3966" cy="5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0" extrusionOk="0">
                      <a:moveTo>
                        <a:pt x="1952" y="286"/>
                      </a:moveTo>
                      <a:cubicBezTo>
                        <a:pt x="872" y="909"/>
                        <a:pt x="0" y="2405"/>
                        <a:pt x="0" y="3651"/>
                      </a:cubicBezTo>
                      <a:cubicBezTo>
                        <a:pt x="0" y="4918"/>
                        <a:pt x="872" y="5416"/>
                        <a:pt x="1973" y="4793"/>
                      </a:cubicBezTo>
                      <a:cubicBezTo>
                        <a:pt x="3074" y="4149"/>
                        <a:pt x="3967" y="2633"/>
                        <a:pt x="3967" y="1366"/>
                      </a:cubicBezTo>
                      <a:cubicBezTo>
                        <a:pt x="3967" y="120"/>
                        <a:pt x="3053" y="-358"/>
                        <a:pt x="1952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6"/>
                <p:cNvSpPr/>
                <p:nvPr/>
              </p:nvSpPr>
              <p:spPr>
                <a:xfrm>
                  <a:off x="2490005" y="4984871"/>
                  <a:ext cx="3966" cy="5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7" extrusionOk="0">
                      <a:moveTo>
                        <a:pt x="1952" y="272"/>
                      </a:moveTo>
                      <a:cubicBezTo>
                        <a:pt x="872" y="896"/>
                        <a:pt x="0" y="2412"/>
                        <a:pt x="0" y="3658"/>
                      </a:cubicBezTo>
                      <a:cubicBezTo>
                        <a:pt x="0" y="4925"/>
                        <a:pt x="914" y="5423"/>
                        <a:pt x="1994" y="4800"/>
                      </a:cubicBezTo>
                      <a:cubicBezTo>
                        <a:pt x="3095" y="4156"/>
                        <a:pt x="3967" y="2661"/>
                        <a:pt x="3967" y="1373"/>
                      </a:cubicBezTo>
                      <a:cubicBezTo>
                        <a:pt x="3925" y="127"/>
                        <a:pt x="3053" y="-350"/>
                        <a:pt x="1952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6"/>
                <p:cNvSpPr/>
                <p:nvPr/>
              </p:nvSpPr>
              <p:spPr>
                <a:xfrm>
                  <a:off x="2481635" y="4989680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7"/>
                      </a:cubicBezTo>
                      <a:cubicBezTo>
                        <a:pt x="0" y="4955"/>
                        <a:pt x="914" y="5433"/>
                        <a:pt x="1994" y="4809"/>
                      </a:cubicBezTo>
                      <a:cubicBezTo>
                        <a:pt x="3115" y="4166"/>
                        <a:pt x="3967" y="2670"/>
                        <a:pt x="3967" y="1383"/>
                      </a:cubicBezTo>
                      <a:cubicBezTo>
                        <a:pt x="3967" y="136"/>
                        <a:pt x="3115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6"/>
                <p:cNvSpPr/>
                <p:nvPr/>
              </p:nvSpPr>
              <p:spPr>
                <a:xfrm>
                  <a:off x="2540017" y="4965577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72"/>
                      </a:moveTo>
                      <a:cubicBezTo>
                        <a:pt x="893" y="895"/>
                        <a:pt x="-20" y="2411"/>
                        <a:pt x="0" y="3698"/>
                      </a:cubicBezTo>
                      <a:cubicBezTo>
                        <a:pt x="0" y="4945"/>
                        <a:pt x="914" y="5464"/>
                        <a:pt x="1973" y="4820"/>
                      </a:cubicBezTo>
                      <a:cubicBezTo>
                        <a:pt x="3053" y="4197"/>
                        <a:pt x="3967" y="2660"/>
                        <a:pt x="3947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6"/>
                <p:cNvSpPr/>
                <p:nvPr/>
              </p:nvSpPr>
              <p:spPr>
                <a:xfrm>
                  <a:off x="2531689" y="4970392"/>
                  <a:ext cx="394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8" extrusionOk="0">
                      <a:moveTo>
                        <a:pt x="1973" y="276"/>
                      </a:moveTo>
                      <a:cubicBezTo>
                        <a:pt x="893" y="899"/>
                        <a:pt x="0" y="2415"/>
                        <a:pt x="0" y="3682"/>
                      </a:cubicBezTo>
                      <a:cubicBezTo>
                        <a:pt x="0" y="4928"/>
                        <a:pt x="914" y="5447"/>
                        <a:pt x="1973" y="4825"/>
                      </a:cubicBezTo>
                      <a:cubicBezTo>
                        <a:pt x="3053" y="4201"/>
                        <a:pt x="3946" y="2644"/>
                        <a:pt x="3946" y="1398"/>
                      </a:cubicBezTo>
                      <a:cubicBezTo>
                        <a:pt x="3967" y="110"/>
                        <a:pt x="3053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6"/>
                <p:cNvSpPr/>
                <p:nvPr/>
              </p:nvSpPr>
              <p:spPr>
                <a:xfrm>
                  <a:off x="2498354" y="4989636"/>
                  <a:ext cx="3987" cy="5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14" extrusionOk="0">
                      <a:moveTo>
                        <a:pt x="1952" y="285"/>
                      </a:moveTo>
                      <a:cubicBezTo>
                        <a:pt x="872" y="908"/>
                        <a:pt x="0" y="2404"/>
                        <a:pt x="0" y="3691"/>
                      </a:cubicBezTo>
                      <a:cubicBezTo>
                        <a:pt x="0" y="4937"/>
                        <a:pt x="872" y="5477"/>
                        <a:pt x="1973" y="4854"/>
                      </a:cubicBezTo>
                      <a:cubicBezTo>
                        <a:pt x="3074" y="4211"/>
                        <a:pt x="3988" y="2653"/>
                        <a:pt x="3988" y="1407"/>
                      </a:cubicBezTo>
                      <a:cubicBezTo>
                        <a:pt x="3988" y="119"/>
                        <a:pt x="3074" y="-359"/>
                        <a:pt x="1952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6"/>
                <p:cNvSpPr/>
                <p:nvPr/>
              </p:nvSpPr>
              <p:spPr>
                <a:xfrm>
                  <a:off x="2490005" y="4994438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0"/>
                      </a:moveTo>
                      <a:cubicBezTo>
                        <a:pt x="893" y="903"/>
                        <a:pt x="0" y="2419"/>
                        <a:pt x="0" y="3707"/>
                      </a:cubicBezTo>
                      <a:cubicBezTo>
                        <a:pt x="0" y="4953"/>
                        <a:pt x="914" y="5472"/>
                        <a:pt x="1973" y="4849"/>
                      </a:cubicBezTo>
                      <a:cubicBezTo>
                        <a:pt x="3095" y="4205"/>
                        <a:pt x="3946" y="2669"/>
                        <a:pt x="3946" y="1443"/>
                      </a:cubicBezTo>
                      <a:cubicBezTo>
                        <a:pt x="3967" y="135"/>
                        <a:pt x="3095" y="-364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6"/>
                <p:cNvSpPr/>
                <p:nvPr/>
              </p:nvSpPr>
              <p:spPr>
                <a:xfrm>
                  <a:off x="2481676" y="4999256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67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6"/>
                <p:cNvSpPr/>
                <p:nvPr/>
              </p:nvSpPr>
              <p:spPr>
                <a:xfrm>
                  <a:off x="2540059" y="4975152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6"/>
                <p:cNvSpPr/>
                <p:nvPr/>
              </p:nvSpPr>
              <p:spPr>
                <a:xfrm>
                  <a:off x="2498396" y="4999210"/>
                  <a:ext cx="3966" cy="51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4" extrusionOk="0">
                      <a:moveTo>
                        <a:pt x="1952" y="285"/>
                      </a:moveTo>
                      <a:cubicBezTo>
                        <a:pt x="872" y="908"/>
                        <a:pt x="0" y="2403"/>
                        <a:pt x="0" y="3691"/>
                      </a:cubicBezTo>
                      <a:cubicBezTo>
                        <a:pt x="0" y="4937"/>
                        <a:pt x="872" y="5477"/>
                        <a:pt x="1952" y="4854"/>
                      </a:cubicBezTo>
                      <a:cubicBezTo>
                        <a:pt x="3074" y="4210"/>
                        <a:pt x="3967" y="2653"/>
                        <a:pt x="3967" y="1407"/>
                      </a:cubicBezTo>
                      <a:cubicBezTo>
                        <a:pt x="3967" y="119"/>
                        <a:pt x="3053" y="-359"/>
                        <a:pt x="1952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3" name="Google Shape;1653;p6"/>
                <p:cNvSpPr/>
                <p:nvPr/>
              </p:nvSpPr>
              <p:spPr>
                <a:xfrm>
                  <a:off x="2490026" y="5004012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7"/>
                      </a:cubicBezTo>
                      <a:cubicBezTo>
                        <a:pt x="0" y="4954"/>
                        <a:pt x="914" y="5473"/>
                        <a:pt x="1973" y="4850"/>
                      </a:cubicBezTo>
                      <a:cubicBezTo>
                        <a:pt x="3095" y="4206"/>
                        <a:pt x="3946" y="2669"/>
                        <a:pt x="3946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4" name="Google Shape;1654;p6"/>
                <p:cNvSpPr/>
                <p:nvPr/>
              </p:nvSpPr>
              <p:spPr>
                <a:xfrm>
                  <a:off x="2481697" y="5008830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914" y="5453"/>
                        <a:pt x="1973" y="4830"/>
                      </a:cubicBezTo>
                      <a:cubicBezTo>
                        <a:pt x="3095" y="4186"/>
                        <a:pt x="3946" y="2649"/>
                        <a:pt x="3946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5" name="Google Shape;1655;p6"/>
                <p:cNvSpPr/>
                <p:nvPr/>
              </p:nvSpPr>
              <p:spPr>
                <a:xfrm>
                  <a:off x="2498416" y="5008789"/>
                  <a:ext cx="398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93" extrusionOk="0">
                      <a:moveTo>
                        <a:pt x="1952" y="281"/>
                      </a:moveTo>
                      <a:cubicBezTo>
                        <a:pt x="872" y="904"/>
                        <a:pt x="0" y="2441"/>
                        <a:pt x="0" y="3687"/>
                      </a:cubicBezTo>
                      <a:cubicBezTo>
                        <a:pt x="0" y="4933"/>
                        <a:pt x="872" y="5453"/>
                        <a:pt x="1973" y="4830"/>
                      </a:cubicBezTo>
                      <a:cubicBezTo>
                        <a:pt x="3095" y="4186"/>
                        <a:pt x="3988" y="2628"/>
                        <a:pt x="3988" y="1403"/>
                      </a:cubicBezTo>
                      <a:cubicBezTo>
                        <a:pt x="3967" y="136"/>
                        <a:pt x="3053" y="-363"/>
                        <a:pt x="1952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6" name="Google Shape;1656;p6"/>
                <p:cNvSpPr/>
                <p:nvPr/>
              </p:nvSpPr>
              <p:spPr>
                <a:xfrm>
                  <a:off x="2490067" y="5013602"/>
                  <a:ext cx="396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5" extrusionOk="0">
                      <a:moveTo>
                        <a:pt x="1973" y="287"/>
                      </a:moveTo>
                      <a:cubicBezTo>
                        <a:pt x="893" y="910"/>
                        <a:pt x="0" y="2467"/>
                        <a:pt x="0" y="3693"/>
                      </a:cubicBezTo>
                      <a:cubicBezTo>
                        <a:pt x="0" y="4918"/>
                        <a:pt x="893" y="5458"/>
                        <a:pt x="1973" y="4835"/>
                      </a:cubicBezTo>
                      <a:cubicBezTo>
                        <a:pt x="3095" y="4191"/>
                        <a:pt x="3967" y="2654"/>
                        <a:pt x="3967" y="1408"/>
                      </a:cubicBezTo>
                      <a:cubicBezTo>
                        <a:pt x="3946" y="162"/>
                        <a:pt x="3095" y="-378"/>
                        <a:pt x="1973" y="28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Google Shape;1657;p6"/>
                <p:cNvSpPr/>
                <p:nvPr/>
              </p:nvSpPr>
              <p:spPr>
                <a:xfrm>
                  <a:off x="2481739" y="5018414"/>
                  <a:ext cx="3946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5" extrusionOk="0">
                      <a:moveTo>
                        <a:pt x="1973" y="273"/>
                      </a:moveTo>
                      <a:cubicBezTo>
                        <a:pt x="893" y="896"/>
                        <a:pt x="0" y="2453"/>
                        <a:pt x="0" y="3700"/>
                      </a:cubicBezTo>
                      <a:cubicBezTo>
                        <a:pt x="0" y="4946"/>
                        <a:pt x="914" y="5465"/>
                        <a:pt x="1973" y="4842"/>
                      </a:cubicBezTo>
                      <a:cubicBezTo>
                        <a:pt x="3095" y="4198"/>
                        <a:pt x="3946" y="2661"/>
                        <a:pt x="3946" y="1436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8" name="Google Shape;1658;p6"/>
                <p:cNvSpPr/>
                <p:nvPr/>
              </p:nvSpPr>
              <p:spPr>
                <a:xfrm>
                  <a:off x="2490088" y="5023170"/>
                  <a:ext cx="3966" cy="5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5" extrusionOk="0">
                      <a:moveTo>
                        <a:pt x="1973" y="273"/>
                      </a:moveTo>
                      <a:cubicBezTo>
                        <a:pt x="893" y="896"/>
                        <a:pt x="0" y="2453"/>
                        <a:pt x="0" y="3700"/>
                      </a:cubicBezTo>
                      <a:cubicBezTo>
                        <a:pt x="0" y="4946"/>
                        <a:pt x="914" y="5465"/>
                        <a:pt x="1994" y="4842"/>
                      </a:cubicBezTo>
                      <a:cubicBezTo>
                        <a:pt x="3115" y="4198"/>
                        <a:pt x="3967" y="2661"/>
                        <a:pt x="3967" y="143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9" name="Google Shape;1659;p6"/>
                <p:cNvSpPr/>
                <p:nvPr/>
              </p:nvSpPr>
              <p:spPr>
                <a:xfrm>
                  <a:off x="2481759" y="5027983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893" y="5449"/>
                        <a:pt x="1973" y="4826"/>
                      </a:cubicBezTo>
                      <a:cubicBezTo>
                        <a:pt x="3095" y="4182"/>
                        <a:pt x="3967" y="2645"/>
                        <a:pt x="3967" y="1399"/>
                      </a:cubicBezTo>
                      <a:cubicBezTo>
                        <a:pt x="3946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0" name="Google Shape;1660;p6"/>
                <p:cNvSpPr/>
                <p:nvPr/>
              </p:nvSpPr>
              <p:spPr>
                <a:xfrm>
                  <a:off x="2615244" y="4998882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21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1" name="Google Shape;1661;p6"/>
                <p:cNvSpPr/>
                <p:nvPr/>
              </p:nvSpPr>
              <p:spPr>
                <a:xfrm>
                  <a:off x="2606915" y="5003700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893" y="5453"/>
                        <a:pt x="1994" y="4830"/>
                      </a:cubicBezTo>
                      <a:cubicBezTo>
                        <a:pt x="311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2" name="Google Shape;1662;p6"/>
                <p:cNvSpPr/>
                <p:nvPr/>
              </p:nvSpPr>
              <p:spPr>
                <a:xfrm>
                  <a:off x="2598587" y="5008508"/>
                  <a:ext cx="3966" cy="5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3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3"/>
                        <a:pt x="1994" y="4820"/>
                      </a:cubicBezTo>
                      <a:cubicBezTo>
                        <a:pt x="3074" y="4197"/>
                        <a:pt x="3967" y="2639"/>
                        <a:pt x="3967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3" name="Google Shape;1663;p6"/>
                <p:cNvSpPr/>
                <p:nvPr/>
              </p:nvSpPr>
              <p:spPr>
                <a:xfrm>
                  <a:off x="2590258" y="5013322"/>
                  <a:ext cx="3967" cy="5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2" extrusionOk="0">
                      <a:moveTo>
                        <a:pt x="1973" y="275"/>
                      </a:moveTo>
                      <a:cubicBezTo>
                        <a:pt x="893" y="898"/>
                        <a:pt x="-20" y="2414"/>
                        <a:pt x="0" y="3702"/>
                      </a:cubicBezTo>
                      <a:cubicBezTo>
                        <a:pt x="0" y="4949"/>
                        <a:pt x="893" y="5447"/>
                        <a:pt x="1994" y="4824"/>
                      </a:cubicBezTo>
                      <a:cubicBezTo>
                        <a:pt x="3074" y="4201"/>
                        <a:pt x="3967" y="2643"/>
                        <a:pt x="3967" y="1418"/>
                      </a:cubicBezTo>
                      <a:cubicBezTo>
                        <a:pt x="3947" y="109"/>
                        <a:pt x="3053" y="-348"/>
                        <a:pt x="1973" y="2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4" name="Google Shape;1664;p6"/>
                <p:cNvSpPr/>
                <p:nvPr/>
              </p:nvSpPr>
              <p:spPr>
                <a:xfrm>
                  <a:off x="2581930" y="5018123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893" y="5443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5" name="Google Shape;1665;p6"/>
                <p:cNvSpPr/>
                <p:nvPr/>
              </p:nvSpPr>
              <p:spPr>
                <a:xfrm>
                  <a:off x="2573601" y="5022942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52" y="915"/>
                        <a:pt x="0" y="2411"/>
                        <a:pt x="0" y="3678"/>
                      </a:cubicBezTo>
                      <a:cubicBezTo>
                        <a:pt x="0" y="4924"/>
                        <a:pt x="872" y="5443"/>
                        <a:pt x="1973" y="4820"/>
                      </a:cubicBezTo>
                      <a:cubicBezTo>
                        <a:pt x="3053" y="4197"/>
                        <a:pt x="3946" y="2639"/>
                        <a:pt x="3946" y="1414"/>
                      </a:cubicBezTo>
                      <a:cubicBezTo>
                        <a:pt x="3946" y="126"/>
                        <a:pt x="3053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6" name="Google Shape;1666;p6"/>
                <p:cNvSpPr/>
                <p:nvPr/>
              </p:nvSpPr>
              <p:spPr>
                <a:xfrm>
                  <a:off x="2565252" y="5027749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2"/>
                      </a:moveTo>
                      <a:cubicBezTo>
                        <a:pt x="852" y="906"/>
                        <a:pt x="0" y="2402"/>
                        <a:pt x="0" y="3689"/>
                      </a:cubicBezTo>
                      <a:cubicBezTo>
                        <a:pt x="0" y="4935"/>
                        <a:pt x="872" y="5475"/>
                        <a:pt x="1994" y="4832"/>
                      </a:cubicBezTo>
                      <a:cubicBezTo>
                        <a:pt x="3074" y="4208"/>
                        <a:pt x="3967" y="2651"/>
                        <a:pt x="3967" y="1405"/>
                      </a:cubicBezTo>
                      <a:cubicBezTo>
                        <a:pt x="3967" y="117"/>
                        <a:pt x="3074" y="-340"/>
                        <a:pt x="1973" y="26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7" name="Google Shape;1667;p6"/>
                <p:cNvSpPr/>
                <p:nvPr/>
              </p:nvSpPr>
              <p:spPr>
                <a:xfrm>
                  <a:off x="2615285" y="5008453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84"/>
                      </a:moveTo>
                      <a:cubicBezTo>
                        <a:pt x="893" y="908"/>
                        <a:pt x="0" y="2424"/>
                        <a:pt x="0" y="3711"/>
                      </a:cubicBezTo>
                      <a:cubicBezTo>
                        <a:pt x="21" y="4958"/>
                        <a:pt x="914" y="5477"/>
                        <a:pt x="1994" y="4854"/>
                      </a:cubicBezTo>
                      <a:cubicBezTo>
                        <a:pt x="3115" y="4210"/>
                        <a:pt x="3967" y="2673"/>
                        <a:pt x="3967" y="1427"/>
                      </a:cubicBezTo>
                      <a:cubicBezTo>
                        <a:pt x="3946" y="118"/>
                        <a:pt x="3074" y="-359"/>
                        <a:pt x="1973" y="2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8" name="Google Shape;1668;p6"/>
                <p:cNvSpPr/>
                <p:nvPr/>
              </p:nvSpPr>
              <p:spPr>
                <a:xfrm>
                  <a:off x="2606936" y="5013263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893" y="5444"/>
                        <a:pt x="1973" y="4820"/>
                      </a:cubicBezTo>
                      <a:cubicBezTo>
                        <a:pt x="3074" y="4177"/>
                        <a:pt x="3946" y="2640"/>
                        <a:pt x="3946" y="1394"/>
                      </a:cubicBezTo>
                      <a:cubicBezTo>
                        <a:pt x="3967" y="127"/>
                        <a:pt x="3095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9" name="Google Shape;1669;p6"/>
                <p:cNvSpPr/>
                <p:nvPr/>
              </p:nvSpPr>
              <p:spPr>
                <a:xfrm>
                  <a:off x="2598607" y="501808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0" name="Google Shape;1670;p6"/>
                <p:cNvSpPr/>
                <p:nvPr/>
              </p:nvSpPr>
              <p:spPr>
                <a:xfrm>
                  <a:off x="2590279" y="5022880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197"/>
                        <a:pt x="3967" y="2660"/>
                        <a:pt x="3967" y="1414"/>
                      </a:cubicBezTo>
                      <a:cubicBezTo>
                        <a:pt x="3967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1" name="Google Shape;1671;p6"/>
                <p:cNvSpPr/>
                <p:nvPr/>
              </p:nvSpPr>
              <p:spPr>
                <a:xfrm>
                  <a:off x="2581950" y="5027699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71"/>
                      </a:moveTo>
                      <a:cubicBezTo>
                        <a:pt x="893" y="894"/>
                        <a:pt x="-20" y="2410"/>
                        <a:pt x="0" y="3698"/>
                      </a:cubicBezTo>
                      <a:cubicBezTo>
                        <a:pt x="0" y="4944"/>
                        <a:pt x="893" y="5463"/>
                        <a:pt x="1994" y="4840"/>
                      </a:cubicBezTo>
                      <a:cubicBezTo>
                        <a:pt x="3074" y="4217"/>
                        <a:pt x="3967" y="2659"/>
                        <a:pt x="3967" y="143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2" name="Google Shape;1672;p6"/>
                <p:cNvSpPr/>
                <p:nvPr/>
              </p:nvSpPr>
              <p:spPr>
                <a:xfrm>
                  <a:off x="2573622" y="5032504"/>
                  <a:ext cx="3966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6" extrusionOk="0">
                      <a:moveTo>
                        <a:pt x="1973" y="285"/>
                      </a:moveTo>
                      <a:cubicBezTo>
                        <a:pt x="852" y="928"/>
                        <a:pt x="0" y="2424"/>
                        <a:pt x="0" y="3712"/>
                      </a:cubicBezTo>
                      <a:cubicBezTo>
                        <a:pt x="0" y="4958"/>
                        <a:pt x="872" y="5498"/>
                        <a:pt x="1994" y="4854"/>
                      </a:cubicBezTo>
                      <a:cubicBezTo>
                        <a:pt x="3074" y="4231"/>
                        <a:pt x="3967" y="2673"/>
                        <a:pt x="3967" y="1427"/>
                      </a:cubicBezTo>
                      <a:cubicBezTo>
                        <a:pt x="3967" y="118"/>
                        <a:pt x="3053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3" name="Google Shape;1673;p6"/>
                <p:cNvSpPr/>
                <p:nvPr/>
              </p:nvSpPr>
              <p:spPr>
                <a:xfrm>
                  <a:off x="2565293" y="5037324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2"/>
                      </a:moveTo>
                      <a:cubicBezTo>
                        <a:pt x="852" y="906"/>
                        <a:pt x="0" y="2402"/>
                        <a:pt x="0" y="3689"/>
                      </a:cubicBezTo>
                      <a:cubicBezTo>
                        <a:pt x="0" y="4935"/>
                        <a:pt x="872" y="5475"/>
                        <a:pt x="1973" y="4832"/>
                      </a:cubicBezTo>
                      <a:cubicBezTo>
                        <a:pt x="3053" y="4208"/>
                        <a:pt x="3946" y="2651"/>
                        <a:pt x="3946" y="1405"/>
                      </a:cubicBezTo>
                      <a:cubicBezTo>
                        <a:pt x="3946" y="117"/>
                        <a:pt x="3053" y="-340"/>
                        <a:pt x="1973" y="26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4" name="Google Shape;1674;p6"/>
                <p:cNvSpPr/>
                <p:nvPr/>
              </p:nvSpPr>
              <p:spPr>
                <a:xfrm>
                  <a:off x="2548595" y="5046942"/>
                  <a:ext cx="3967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3" extrusionOk="0">
                      <a:moveTo>
                        <a:pt x="1973" y="281"/>
                      </a:moveTo>
                      <a:cubicBezTo>
                        <a:pt x="893" y="904"/>
                        <a:pt x="-20" y="2400"/>
                        <a:pt x="0" y="3687"/>
                      </a:cubicBezTo>
                      <a:cubicBezTo>
                        <a:pt x="0" y="4933"/>
                        <a:pt x="893" y="5453"/>
                        <a:pt x="1994" y="4830"/>
                      </a:cubicBezTo>
                      <a:cubicBezTo>
                        <a:pt x="3116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5" name="Google Shape;1675;p6"/>
                <p:cNvSpPr/>
                <p:nvPr/>
              </p:nvSpPr>
              <p:spPr>
                <a:xfrm>
                  <a:off x="2623634" y="5013216"/>
                  <a:ext cx="4008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115" y="4182"/>
                        <a:pt x="4009" y="2645"/>
                        <a:pt x="4009" y="1399"/>
                      </a:cubicBezTo>
                      <a:cubicBezTo>
                        <a:pt x="3988" y="153"/>
                        <a:pt x="3074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6" name="Google Shape;1676;p6"/>
                <p:cNvSpPr/>
                <p:nvPr/>
              </p:nvSpPr>
              <p:spPr>
                <a:xfrm>
                  <a:off x="2615306" y="5018039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6"/>
                        <a:pt x="1973" y="4842"/>
                      </a:cubicBezTo>
                      <a:cubicBezTo>
                        <a:pt x="3095" y="4198"/>
                        <a:pt x="3946" y="2661"/>
                        <a:pt x="3946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7" name="Google Shape;1677;p6"/>
                <p:cNvSpPr/>
                <p:nvPr/>
              </p:nvSpPr>
              <p:spPr>
                <a:xfrm>
                  <a:off x="2606977" y="5022837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21" y="4946"/>
                        <a:pt x="914" y="5465"/>
                        <a:pt x="1994" y="4842"/>
                      </a:cubicBezTo>
                      <a:cubicBezTo>
                        <a:pt x="3115" y="4199"/>
                        <a:pt x="3967" y="2662"/>
                        <a:pt x="3967" y="1415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8" name="Google Shape;1678;p6"/>
                <p:cNvSpPr/>
                <p:nvPr/>
              </p:nvSpPr>
              <p:spPr>
                <a:xfrm>
                  <a:off x="2598649" y="502766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21" y="4937"/>
                        <a:pt x="914" y="5456"/>
                        <a:pt x="1994" y="4833"/>
                      </a:cubicBezTo>
                      <a:cubicBezTo>
                        <a:pt x="3074" y="4189"/>
                        <a:pt x="3967" y="2652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9" name="Google Shape;1679;p6"/>
                <p:cNvSpPr/>
                <p:nvPr/>
              </p:nvSpPr>
              <p:spPr>
                <a:xfrm>
                  <a:off x="2590321" y="5032479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60"/>
                        <a:pt x="1994" y="4816"/>
                      </a:cubicBezTo>
                      <a:cubicBezTo>
                        <a:pt x="3074" y="4193"/>
                        <a:pt x="3967" y="2636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0" name="Google Shape;1680;p6"/>
                <p:cNvSpPr/>
                <p:nvPr/>
              </p:nvSpPr>
              <p:spPr>
                <a:xfrm>
                  <a:off x="2581992" y="5037281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88" y="2652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1" name="Google Shape;1681;p6"/>
                <p:cNvSpPr/>
                <p:nvPr/>
              </p:nvSpPr>
              <p:spPr>
                <a:xfrm>
                  <a:off x="2573642" y="5042095"/>
                  <a:ext cx="3967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1" extrusionOk="0">
                      <a:moveTo>
                        <a:pt x="1973" y="268"/>
                      </a:moveTo>
                      <a:cubicBezTo>
                        <a:pt x="852" y="912"/>
                        <a:pt x="-20" y="2449"/>
                        <a:pt x="0" y="3695"/>
                      </a:cubicBezTo>
                      <a:cubicBezTo>
                        <a:pt x="0" y="4941"/>
                        <a:pt x="873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2" name="Google Shape;1682;p6"/>
                <p:cNvSpPr/>
                <p:nvPr/>
              </p:nvSpPr>
              <p:spPr>
                <a:xfrm>
                  <a:off x="2556965" y="5051718"/>
                  <a:ext cx="4008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094" extrusionOk="0">
                      <a:moveTo>
                        <a:pt x="1973" y="282"/>
                      </a:moveTo>
                      <a:cubicBezTo>
                        <a:pt x="893" y="905"/>
                        <a:pt x="0" y="2462"/>
                        <a:pt x="0" y="3688"/>
                      </a:cubicBezTo>
                      <a:cubicBezTo>
                        <a:pt x="0" y="4934"/>
                        <a:pt x="914" y="5453"/>
                        <a:pt x="1994" y="4830"/>
                      </a:cubicBezTo>
                      <a:cubicBezTo>
                        <a:pt x="3115" y="4186"/>
                        <a:pt x="4008" y="2629"/>
                        <a:pt x="4008" y="1383"/>
                      </a:cubicBezTo>
                      <a:cubicBezTo>
                        <a:pt x="3967" y="136"/>
                        <a:pt x="3074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3" name="Google Shape;1683;p6"/>
                <p:cNvSpPr/>
                <p:nvPr/>
              </p:nvSpPr>
              <p:spPr>
                <a:xfrm>
                  <a:off x="2548637" y="5056533"/>
                  <a:ext cx="3946" cy="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9" extrusionOk="0">
                      <a:moveTo>
                        <a:pt x="1973" y="286"/>
                      </a:moveTo>
                      <a:cubicBezTo>
                        <a:pt x="893" y="909"/>
                        <a:pt x="0" y="2467"/>
                        <a:pt x="0" y="3713"/>
                      </a:cubicBezTo>
                      <a:cubicBezTo>
                        <a:pt x="0" y="4959"/>
                        <a:pt x="893" y="5478"/>
                        <a:pt x="1973" y="4855"/>
                      </a:cubicBezTo>
                      <a:cubicBezTo>
                        <a:pt x="3095" y="4211"/>
                        <a:pt x="3946" y="2674"/>
                        <a:pt x="3946" y="1428"/>
                      </a:cubicBezTo>
                      <a:cubicBezTo>
                        <a:pt x="3946" y="161"/>
                        <a:pt x="3074" y="-379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4" name="Google Shape;1684;p6"/>
                <p:cNvSpPr/>
                <p:nvPr/>
              </p:nvSpPr>
              <p:spPr>
                <a:xfrm>
                  <a:off x="2623655" y="5022791"/>
                  <a:ext cx="3987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914" y="5470"/>
                        <a:pt x="1994" y="4847"/>
                      </a:cubicBezTo>
                      <a:cubicBezTo>
                        <a:pt x="3095" y="4203"/>
                        <a:pt x="3988" y="2645"/>
                        <a:pt x="3988" y="1399"/>
                      </a:cubicBezTo>
                      <a:cubicBezTo>
                        <a:pt x="3988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6"/>
                <p:cNvSpPr/>
                <p:nvPr/>
              </p:nvSpPr>
              <p:spPr>
                <a:xfrm>
                  <a:off x="2615327" y="5027610"/>
                  <a:ext cx="3966" cy="5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914" y="5469"/>
                        <a:pt x="1994" y="4846"/>
                      </a:cubicBezTo>
                      <a:cubicBezTo>
                        <a:pt x="3115" y="4202"/>
                        <a:pt x="3967" y="2665"/>
                        <a:pt x="3967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6"/>
                <p:cNvSpPr/>
                <p:nvPr/>
              </p:nvSpPr>
              <p:spPr>
                <a:xfrm>
                  <a:off x="2606998" y="5032407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77"/>
                      </a:moveTo>
                      <a:cubicBezTo>
                        <a:pt x="893" y="900"/>
                        <a:pt x="-20" y="2458"/>
                        <a:pt x="0" y="3683"/>
                      </a:cubicBezTo>
                      <a:cubicBezTo>
                        <a:pt x="0" y="4930"/>
                        <a:pt x="893" y="5449"/>
                        <a:pt x="1973" y="4826"/>
                      </a:cubicBezTo>
                      <a:cubicBezTo>
                        <a:pt x="3095" y="4182"/>
                        <a:pt x="3947" y="2645"/>
                        <a:pt x="3947" y="1399"/>
                      </a:cubicBezTo>
                      <a:cubicBezTo>
                        <a:pt x="3947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6"/>
                <p:cNvSpPr/>
                <p:nvPr/>
              </p:nvSpPr>
              <p:spPr>
                <a:xfrm>
                  <a:off x="2598670" y="5037235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41"/>
                        <a:pt x="914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6"/>
                <p:cNvSpPr/>
                <p:nvPr/>
              </p:nvSpPr>
              <p:spPr>
                <a:xfrm>
                  <a:off x="2590341" y="5042054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21" y="4941"/>
                        <a:pt x="914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6"/>
                <p:cNvSpPr/>
                <p:nvPr/>
              </p:nvSpPr>
              <p:spPr>
                <a:xfrm>
                  <a:off x="2582013" y="5046851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4"/>
                      </a:cubicBezTo>
                      <a:cubicBezTo>
                        <a:pt x="0" y="4921"/>
                        <a:pt x="914" y="5440"/>
                        <a:pt x="1994" y="4817"/>
                      </a:cubicBezTo>
                      <a:cubicBezTo>
                        <a:pt x="3074" y="4193"/>
                        <a:pt x="3967" y="2636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6"/>
                <p:cNvSpPr/>
                <p:nvPr/>
              </p:nvSpPr>
              <p:spPr>
                <a:xfrm>
                  <a:off x="2573684" y="5051660"/>
                  <a:ext cx="3967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9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683"/>
                      </a:cubicBezTo>
                      <a:cubicBezTo>
                        <a:pt x="0" y="4930"/>
                        <a:pt x="872" y="5449"/>
                        <a:pt x="1994" y="4826"/>
                      </a:cubicBezTo>
                      <a:cubicBezTo>
                        <a:pt x="3074" y="4203"/>
                        <a:pt x="3988" y="2645"/>
                        <a:pt x="3967" y="1399"/>
                      </a:cubicBezTo>
                      <a:cubicBezTo>
                        <a:pt x="3946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6"/>
                <p:cNvSpPr/>
                <p:nvPr/>
              </p:nvSpPr>
              <p:spPr>
                <a:xfrm>
                  <a:off x="2556986" y="5061293"/>
                  <a:ext cx="4008" cy="5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07" extrusionOk="0">
                      <a:moveTo>
                        <a:pt x="1973" y="281"/>
                      </a:moveTo>
                      <a:cubicBezTo>
                        <a:pt x="893" y="904"/>
                        <a:pt x="0" y="2462"/>
                        <a:pt x="0" y="3708"/>
                      </a:cubicBezTo>
                      <a:cubicBezTo>
                        <a:pt x="0" y="4954"/>
                        <a:pt x="893" y="5474"/>
                        <a:pt x="1994" y="4830"/>
                      </a:cubicBezTo>
                      <a:cubicBezTo>
                        <a:pt x="3115" y="4186"/>
                        <a:pt x="4009" y="2628"/>
                        <a:pt x="4009" y="1403"/>
                      </a:cubicBezTo>
                      <a:cubicBezTo>
                        <a:pt x="3988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6"/>
                <p:cNvSpPr/>
                <p:nvPr/>
              </p:nvSpPr>
              <p:spPr>
                <a:xfrm>
                  <a:off x="2548657" y="5066099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893" y="5465"/>
                        <a:pt x="1994" y="4842"/>
                      </a:cubicBezTo>
                      <a:cubicBezTo>
                        <a:pt x="3115" y="4198"/>
                        <a:pt x="3967" y="2662"/>
                        <a:pt x="3967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6"/>
                <p:cNvSpPr/>
                <p:nvPr/>
              </p:nvSpPr>
              <p:spPr>
                <a:xfrm>
                  <a:off x="2615368" y="5037177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78"/>
                        <a:pt x="914" y="5456"/>
                        <a:pt x="1994" y="4833"/>
                      </a:cubicBezTo>
                      <a:cubicBezTo>
                        <a:pt x="3095" y="4189"/>
                        <a:pt x="3967" y="2694"/>
                        <a:pt x="3967" y="1427"/>
                      </a:cubicBezTo>
                      <a:cubicBezTo>
                        <a:pt x="3946" y="160"/>
                        <a:pt x="3074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6"/>
                <p:cNvSpPr/>
                <p:nvPr/>
              </p:nvSpPr>
              <p:spPr>
                <a:xfrm>
                  <a:off x="2607019" y="5041986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5"/>
                        <a:pt x="1994" y="4842"/>
                      </a:cubicBezTo>
                      <a:cubicBezTo>
                        <a:pt x="3115" y="4198"/>
                        <a:pt x="3967" y="2703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6"/>
                <p:cNvSpPr/>
                <p:nvPr/>
              </p:nvSpPr>
              <p:spPr>
                <a:xfrm>
                  <a:off x="2598691" y="5046813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94" y="265"/>
                      </a:moveTo>
                      <a:cubicBezTo>
                        <a:pt x="914" y="888"/>
                        <a:pt x="0" y="2445"/>
                        <a:pt x="0" y="3671"/>
                      </a:cubicBezTo>
                      <a:cubicBezTo>
                        <a:pt x="0" y="4958"/>
                        <a:pt x="914" y="5436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74" y="-359"/>
                        <a:pt x="1994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6"/>
                <p:cNvSpPr/>
                <p:nvPr/>
              </p:nvSpPr>
              <p:spPr>
                <a:xfrm>
                  <a:off x="2590362" y="5051619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71"/>
                        <a:pt x="893" y="5449"/>
                        <a:pt x="1994" y="4826"/>
                      </a:cubicBezTo>
                      <a:cubicBezTo>
                        <a:pt x="3074" y="4203"/>
                        <a:pt x="3967" y="2687"/>
                        <a:pt x="3967" y="1399"/>
                      </a:cubicBezTo>
                      <a:cubicBezTo>
                        <a:pt x="3967" y="153"/>
                        <a:pt x="3053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6"/>
                <p:cNvSpPr/>
                <p:nvPr/>
              </p:nvSpPr>
              <p:spPr>
                <a:xfrm>
                  <a:off x="2582034" y="5056429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21" y="4979"/>
                        <a:pt x="914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6"/>
                <p:cNvSpPr/>
                <p:nvPr/>
              </p:nvSpPr>
              <p:spPr>
                <a:xfrm>
                  <a:off x="2573705" y="5061236"/>
                  <a:ext cx="3966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6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704"/>
                      </a:cubicBezTo>
                      <a:cubicBezTo>
                        <a:pt x="0" y="4991"/>
                        <a:pt x="872" y="5490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46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6"/>
                <p:cNvSpPr/>
                <p:nvPr/>
              </p:nvSpPr>
              <p:spPr>
                <a:xfrm>
                  <a:off x="2557007" y="5070851"/>
                  <a:ext cx="4008" cy="5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8" h="5118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893" y="5470"/>
                        <a:pt x="1994" y="4847"/>
                      </a:cubicBezTo>
                      <a:cubicBezTo>
                        <a:pt x="3115" y="4203"/>
                        <a:pt x="4008" y="2687"/>
                        <a:pt x="4008" y="1399"/>
                      </a:cubicBezTo>
                      <a:cubicBezTo>
                        <a:pt x="4008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0" name="Google Shape;1700;p6"/>
                <p:cNvSpPr/>
                <p:nvPr/>
              </p:nvSpPr>
              <p:spPr>
                <a:xfrm>
                  <a:off x="2548678" y="5075673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680"/>
                      </a:cubicBezTo>
                      <a:cubicBezTo>
                        <a:pt x="0" y="4967"/>
                        <a:pt x="893" y="5445"/>
                        <a:pt x="1973" y="4822"/>
                      </a:cubicBezTo>
                      <a:cubicBezTo>
                        <a:pt x="3095" y="4178"/>
                        <a:pt x="3946" y="2683"/>
                        <a:pt x="3946" y="1395"/>
                      </a:cubicBezTo>
                      <a:cubicBezTo>
                        <a:pt x="3946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1" name="Google Shape;1701;p6"/>
                <p:cNvSpPr/>
                <p:nvPr/>
              </p:nvSpPr>
              <p:spPr>
                <a:xfrm>
                  <a:off x="2607061" y="5051560"/>
                  <a:ext cx="3966" cy="5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3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701"/>
                      </a:cubicBezTo>
                      <a:cubicBezTo>
                        <a:pt x="0" y="4967"/>
                        <a:pt x="914" y="5466"/>
                        <a:pt x="1994" y="4822"/>
                      </a:cubicBezTo>
                      <a:cubicBezTo>
                        <a:pt x="3095" y="4178"/>
                        <a:pt x="3967" y="2683"/>
                        <a:pt x="3967" y="1395"/>
                      </a:cubicBezTo>
                      <a:cubicBezTo>
                        <a:pt x="3946" y="170"/>
                        <a:pt x="3074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2" name="Google Shape;1702;p6"/>
                <p:cNvSpPr/>
                <p:nvPr/>
              </p:nvSpPr>
              <p:spPr>
                <a:xfrm>
                  <a:off x="2598711" y="5056375"/>
                  <a:ext cx="3966" cy="5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71"/>
                        <a:pt x="914" y="5470"/>
                        <a:pt x="1994" y="4826"/>
                      </a:cubicBezTo>
                      <a:cubicBezTo>
                        <a:pt x="3074" y="4203"/>
                        <a:pt x="3967" y="2687"/>
                        <a:pt x="3967" y="1399"/>
                      </a:cubicBezTo>
                      <a:cubicBezTo>
                        <a:pt x="3967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3" name="Google Shape;1703;p6"/>
                <p:cNvSpPr/>
                <p:nvPr/>
              </p:nvSpPr>
              <p:spPr>
                <a:xfrm>
                  <a:off x="2590383" y="5061186"/>
                  <a:ext cx="396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5" extrusionOk="0">
                      <a:moveTo>
                        <a:pt x="1994" y="264"/>
                      </a:moveTo>
                      <a:cubicBezTo>
                        <a:pt x="914" y="887"/>
                        <a:pt x="0" y="2445"/>
                        <a:pt x="0" y="3691"/>
                      </a:cubicBezTo>
                      <a:cubicBezTo>
                        <a:pt x="0" y="4979"/>
                        <a:pt x="914" y="5435"/>
                        <a:pt x="1994" y="4833"/>
                      </a:cubicBezTo>
                      <a:cubicBezTo>
                        <a:pt x="3095" y="4210"/>
                        <a:pt x="3967" y="2694"/>
                        <a:pt x="3967" y="1406"/>
                      </a:cubicBezTo>
                      <a:cubicBezTo>
                        <a:pt x="3967" y="160"/>
                        <a:pt x="3074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4" name="Google Shape;1704;p6"/>
                <p:cNvSpPr/>
                <p:nvPr/>
              </p:nvSpPr>
              <p:spPr>
                <a:xfrm>
                  <a:off x="2582054" y="5065992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893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5" name="Google Shape;1705;p6"/>
                <p:cNvSpPr/>
                <p:nvPr/>
              </p:nvSpPr>
              <p:spPr>
                <a:xfrm>
                  <a:off x="2573726" y="5070803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3"/>
                      </a:moveTo>
                      <a:cubicBezTo>
                        <a:pt x="852" y="907"/>
                        <a:pt x="0" y="2444"/>
                        <a:pt x="0" y="3690"/>
                      </a:cubicBezTo>
                      <a:cubicBezTo>
                        <a:pt x="21" y="4957"/>
                        <a:pt x="872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27"/>
                      </a:cubicBezTo>
                      <a:cubicBezTo>
                        <a:pt x="3967" y="160"/>
                        <a:pt x="3074" y="-359"/>
                        <a:pt x="1973" y="26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6" name="Google Shape;1706;p6"/>
                <p:cNvSpPr/>
                <p:nvPr/>
              </p:nvSpPr>
              <p:spPr>
                <a:xfrm>
                  <a:off x="2607081" y="5061168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2"/>
                      </a:moveTo>
                      <a:cubicBezTo>
                        <a:pt x="893" y="905"/>
                        <a:pt x="0" y="2400"/>
                        <a:pt x="0" y="3667"/>
                      </a:cubicBezTo>
                      <a:cubicBezTo>
                        <a:pt x="0" y="4955"/>
                        <a:pt x="914" y="5433"/>
                        <a:pt x="1994" y="4809"/>
                      </a:cubicBezTo>
                      <a:cubicBezTo>
                        <a:pt x="3115" y="4165"/>
                        <a:pt x="3967" y="2670"/>
                        <a:pt x="3967" y="1382"/>
                      </a:cubicBezTo>
                      <a:cubicBezTo>
                        <a:pt x="3967" y="136"/>
                        <a:pt x="3074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7" name="Google Shape;1707;p6"/>
                <p:cNvSpPr/>
                <p:nvPr/>
              </p:nvSpPr>
              <p:spPr>
                <a:xfrm>
                  <a:off x="2598753" y="5065976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66"/>
                        <a:pt x="914" y="5444"/>
                        <a:pt x="1994" y="4800"/>
                      </a:cubicBezTo>
                      <a:cubicBezTo>
                        <a:pt x="3074" y="4177"/>
                        <a:pt x="3967" y="2661"/>
                        <a:pt x="3967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8" name="Google Shape;1708;p6"/>
                <p:cNvSpPr/>
                <p:nvPr/>
              </p:nvSpPr>
              <p:spPr>
                <a:xfrm>
                  <a:off x="2590424" y="5070781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86"/>
                      </a:moveTo>
                      <a:cubicBezTo>
                        <a:pt x="893" y="909"/>
                        <a:pt x="0" y="2425"/>
                        <a:pt x="0" y="3671"/>
                      </a:cubicBezTo>
                      <a:cubicBezTo>
                        <a:pt x="0" y="4959"/>
                        <a:pt x="914" y="543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46" y="119"/>
                        <a:pt x="3053" y="-358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9" name="Google Shape;1709;p6"/>
                <p:cNvSpPr/>
                <p:nvPr/>
              </p:nvSpPr>
              <p:spPr>
                <a:xfrm>
                  <a:off x="2582095" y="5075592"/>
                  <a:ext cx="3967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71" extrusionOk="0">
                      <a:moveTo>
                        <a:pt x="1973" y="272"/>
                      </a:moveTo>
                      <a:cubicBezTo>
                        <a:pt x="893" y="895"/>
                        <a:pt x="-20" y="2411"/>
                        <a:pt x="0" y="3658"/>
                      </a:cubicBezTo>
                      <a:cubicBezTo>
                        <a:pt x="0" y="4945"/>
                        <a:pt x="893" y="5423"/>
                        <a:pt x="1994" y="4800"/>
                      </a:cubicBezTo>
                      <a:cubicBezTo>
                        <a:pt x="3074" y="4177"/>
                        <a:pt x="3967" y="2681"/>
                        <a:pt x="3967" y="1394"/>
                      </a:cubicBezTo>
                      <a:cubicBezTo>
                        <a:pt x="394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0" name="Google Shape;1710;p6"/>
                <p:cNvSpPr/>
                <p:nvPr/>
              </p:nvSpPr>
              <p:spPr>
                <a:xfrm>
                  <a:off x="2607102" y="5070733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4"/>
                        <a:pt x="0" y="2410"/>
                        <a:pt x="0" y="3698"/>
                      </a:cubicBezTo>
                      <a:cubicBezTo>
                        <a:pt x="21" y="4944"/>
                        <a:pt x="914" y="5463"/>
                        <a:pt x="1994" y="4840"/>
                      </a:cubicBezTo>
                      <a:cubicBezTo>
                        <a:pt x="3115" y="4196"/>
                        <a:pt x="3967" y="2659"/>
                        <a:pt x="3967" y="1434"/>
                      </a:cubicBezTo>
                      <a:cubicBezTo>
                        <a:pt x="3967" y="126"/>
                        <a:pt x="3095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1" name="Google Shape;1711;p6"/>
                <p:cNvSpPr/>
                <p:nvPr/>
              </p:nvSpPr>
              <p:spPr>
                <a:xfrm>
                  <a:off x="2598774" y="5075550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2" name="Google Shape;1712;p6"/>
                <p:cNvSpPr/>
                <p:nvPr/>
              </p:nvSpPr>
              <p:spPr>
                <a:xfrm>
                  <a:off x="2590445" y="5080362"/>
                  <a:ext cx="3966" cy="5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1" extrusionOk="0">
                      <a:moveTo>
                        <a:pt x="1973" y="258"/>
                      </a:moveTo>
                      <a:cubicBezTo>
                        <a:pt x="893" y="881"/>
                        <a:pt x="0" y="2397"/>
                        <a:pt x="0" y="3685"/>
                      </a:cubicBezTo>
                      <a:cubicBezTo>
                        <a:pt x="0" y="4931"/>
                        <a:pt x="914" y="5450"/>
                        <a:pt x="1994" y="4827"/>
                      </a:cubicBezTo>
                      <a:cubicBezTo>
                        <a:pt x="3074" y="4204"/>
                        <a:pt x="3967" y="2646"/>
                        <a:pt x="3967" y="1421"/>
                      </a:cubicBezTo>
                      <a:cubicBezTo>
                        <a:pt x="3967" y="133"/>
                        <a:pt x="3053" y="-344"/>
                        <a:pt x="1973" y="25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3" name="Google Shape;1713;p6"/>
                <p:cNvSpPr/>
                <p:nvPr/>
              </p:nvSpPr>
              <p:spPr>
                <a:xfrm>
                  <a:off x="2540266" y="5051771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4"/>
                        <a:pt x="0" y="2431"/>
                        <a:pt x="0" y="3698"/>
                      </a:cubicBezTo>
                      <a:cubicBezTo>
                        <a:pt x="0" y="4944"/>
                        <a:pt x="893" y="5463"/>
                        <a:pt x="1994" y="4840"/>
                      </a:cubicBezTo>
                      <a:cubicBezTo>
                        <a:pt x="3074" y="4217"/>
                        <a:pt x="3967" y="2659"/>
                        <a:pt x="3967" y="1434"/>
                      </a:cubicBezTo>
                      <a:cubicBezTo>
                        <a:pt x="3967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4" name="Google Shape;1714;p6"/>
                <p:cNvSpPr/>
                <p:nvPr/>
              </p:nvSpPr>
              <p:spPr>
                <a:xfrm>
                  <a:off x="2540308" y="5061348"/>
                  <a:ext cx="3967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0" extrusionOk="0">
                      <a:moveTo>
                        <a:pt x="1973" y="268"/>
                      </a:moveTo>
                      <a:cubicBezTo>
                        <a:pt x="893" y="891"/>
                        <a:pt x="-20" y="2449"/>
                        <a:pt x="0" y="3675"/>
                      </a:cubicBezTo>
                      <a:cubicBezTo>
                        <a:pt x="0" y="4921"/>
                        <a:pt x="893" y="544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4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5" name="Google Shape;1715;p6"/>
                <p:cNvSpPr/>
                <p:nvPr/>
              </p:nvSpPr>
              <p:spPr>
                <a:xfrm>
                  <a:off x="2540329" y="5070923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61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6"/>
                <p:cNvSpPr/>
                <p:nvPr/>
              </p:nvSpPr>
              <p:spPr>
                <a:xfrm>
                  <a:off x="2473244" y="4965751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36"/>
                        <a:pt x="1994" y="4812"/>
                      </a:cubicBezTo>
                      <a:cubicBezTo>
                        <a:pt x="3074" y="4190"/>
                        <a:pt x="3967" y="2632"/>
                        <a:pt x="3967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6"/>
                <p:cNvSpPr/>
                <p:nvPr/>
              </p:nvSpPr>
              <p:spPr>
                <a:xfrm>
                  <a:off x="2464895" y="4970566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94" y="268"/>
                      </a:moveTo>
                      <a:cubicBezTo>
                        <a:pt x="914" y="891"/>
                        <a:pt x="0" y="2449"/>
                        <a:pt x="0" y="3695"/>
                      </a:cubicBezTo>
                      <a:cubicBezTo>
                        <a:pt x="0" y="4941"/>
                        <a:pt x="914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74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6"/>
                <p:cNvSpPr/>
                <p:nvPr/>
              </p:nvSpPr>
              <p:spPr>
                <a:xfrm>
                  <a:off x="2456587" y="4975368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46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6"/>
                <p:cNvSpPr/>
                <p:nvPr/>
              </p:nvSpPr>
              <p:spPr>
                <a:xfrm>
                  <a:off x="2448238" y="4980186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6"/>
                <p:cNvSpPr/>
                <p:nvPr/>
              </p:nvSpPr>
              <p:spPr>
                <a:xfrm>
                  <a:off x="2439909" y="4985012"/>
                  <a:ext cx="3925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89" extrusionOk="0">
                      <a:moveTo>
                        <a:pt x="1952" y="277"/>
                      </a:moveTo>
                      <a:cubicBezTo>
                        <a:pt x="872" y="900"/>
                        <a:pt x="0" y="2437"/>
                        <a:pt x="0" y="3683"/>
                      </a:cubicBezTo>
                      <a:cubicBezTo>
                        <a:pt x="0" y="4929"/>
                        <a:pt x="872" y="5448"/>
                        <a:pt x="1952" y="4825"/>
                      </a:cubicBezTo>
                      <a:cubicBezTo>
                        <a:pt x="3074" y="4182"/>
                        <a:pt x="3925" y="2645"/>
                        <a:pt x="3925" y="1419"/>
                      </a:cubicBezTo>
                      <a:cubicBezTo>
                        <a:pt x="3946" y="152"/>
                        <a:pt x="3053" y="-367"/>
                        <a:pt x="1952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6"/>
                <p:cNvSpPr/>
                <p:nvPr/>
              </p:nvSpPr>
              <p:spPr>
                <a:xfrm>
                  <a:off x="2431560" y="4989814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21" y="4946"/>
                        <a:pt x="914" y="5465"/>
                        <a:pt x="1994" y="4842"/>
                      </a:cubicBezTo>
                      <a:cubicBezTo>
                        <a:pt x="3115" y="4198"/>
                        <a:pt x="3967" y="2662"/>
                        <a:pt x="3967" y="1415"/>
                      </a:cubicBezTo>
                      <a:cubicBezTo>
                        <a:pt x="3946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6"/>
                <p:cNvSpPr/>
                <p:nvPr/>
              </p:nvSpPr>
              <p:spPr>
                <a:xfrm>
                  <a:off x="2423211" y="4994628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94" y="277"/>
                      </a:moveTo>
                      <a:cubicBezTo>
                        <a:pt x="914" y="900"/>
                        <a:pt x="0" y="2458"/>
                        <a:pt x="0" y="3684"/>
                      </a:cubicBezTo>
                      <a:cubicBezTo>
                        <a:pt x="21" y="4930"/>
                        <a:pt x="914" y="5449"/>
                        <a:pt x="1994" y="4826"/>
                      </a:cubicBezTo>
                      <a:cubicBezTo>
                        <a:pt x="3115" y="4182"/>
                        <a:pt x="3967" y="2645"/>
                        <a:pt x="3967" y="1399"/>
                      </a:cubicBezTo>
                      <a:cubicBezTo>
                        <a:pt x="3967" y="153"/>
                        <a:pt x="3095" y="-367"/>
                        <a:pt x="1994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6"/>
                <p:cNvSpPr/>
                <p:nvPr/>
              </p:nvSpPr>
              <p:spPr>
                <a:xfrm>
                  <a:off x="2414903" y="4999443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60"/>
                      </a:moveTo>
                      <a:cubicBezTo>
                        <a:pt x="893" y="883"/>
                        <a:pt x="0" y="2441"/>
                        <a:pt x="0" y="3687"/>
                      </a:cubicBezTo>
                      <a:cubicBezTo>
                        <a:pt x="21" y="4933"/>
                        <a:pt x="914" y="5453"/>
                        <a:pt x="1994" y="4809"/>
                      </a:cubicBezTo>
                      <a:cubicBezTo>
                        <a:pt x="3095" y="4165"/>
                        <a:pt x="3967" y="2628"/>
                        <a:pt x="3967" y="1403"/>
                      </a:cubicBezTo>
                      <a:cubicBezTo>
                        <a:pt x="3967" y="177"/>
                        <a:pt x="3053" y="-363"/>
                        <a:pt x="1973" y="26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6"/>
                <p:cNvSpPr/>
                <p:nvPr/>
              </p:nvSpPr>
              <p:spPr>
                <a:xfrm>
                  <a:off x="2406575" y="5004254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72" y="891"/>
                        <a:pt x="0" y="2448"/>
                        <a:pt x="0" y="3695"/>
                      </a:cubicBezTo>
                      <a:cubicBezTo>
                        <a:pt x="0" y="4941"/>
                        <a:pt x="914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6"/>
                <p:cNvSpPr/>
                <p:nvPr/>
              </p:nvSpPr>
              <p:spPr>
                <a:xfrm>
                  <a:off x="2473265" y="4975325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58"/>
                        <a:pt x="914" y="5436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6"/>
                <p:cNvSpPr/>
                <p:nvPr/>
              </p:nvSpPr>
              <p:spPr>
                <a:xfrm>
                  <a:off x="2464936" y="4980131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71"/>
                        <a:pt x="914" y="5469"/>
                        <a:pt x="1994" y="4825"/>
                      </a:cubicBezTo>
                      <a:cubicBezTo>
                        <a:pt x="3074" y="4202"/>
                        <a:pt x="3967" y="2686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6"/>
                <p:cNvSpPr/>
                <p:nvPr/>
              </p:nvSpPr>
              <p:spPr>
                <a:xfrm>
                  <a:off x="2456587" y="4984942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94" y="264"/>
                      </a:moveTo>
                      <a:cubicBezTo>
                        <a:pt x="914" y="887"/>
                        <a:pt x="0" y="2445"/>
                        <a:pt x="0" y="3691"/>
                      </a:cubicBezTo>
                      <a:cubicBezTo>
                        <a:pt x="21" y="4979"/>
                        <a:pt x="914" y="5456"/>
                        <a:pt x="1994" y="4833"/>
                      </a:cubicBezTo>
                      <a:cubicBezTo>
                        <a:pt x="3074" y="4190"/>
                        <a:pt x="3967" y="2694"/>
                        <a:pt x="3967" y="1406"/>
                      </a:cubicBezTo>
                      <a:cubicBezTo>
                        <a:pt x="3988" y="160"/>
                        <a:pt x="3074" y="-359"/>
                        <a:pt x="1994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6"/>
                <p:cNvSpPr/>
                <p:nvPr/>
              </p:nvSpPr>
              <p:spPr>
                <a:xfrm>
                  <a:off x="2448279" y="4989760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65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58"/>
                        <a:pt x="872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6"/>
                <p:cNvSpPr/>
                <p:nvPr/>
              </p:nvSpPr>
              <p:spPr>
                <a:xfrm>
                  <a:off x="2439950" y="4994570"/>
                  <a:ext cx="3925" cy="5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109" extrusionOk="0">
                      <a:moveTo>
                        <a:pt x="1932" y="273"/>
                      </a:moveTo>
                      <a:cubicBezTo>
                        <a:pt x="852" y="916"/>
                        <a:pt x="-20" y="2433"/>
                        <a:pt x="0" y="3700"/>
                      </a:cubicBezTo>
                      <a:cubicBezTo>
                        <a:pt x="0" y="4967"/>
                        <a:pt x="873" y="5465"/>
                        <a:pt x="1953" y="4842"/>
                      </a:cubicBezTo>
                      <a:cubicBezTo>
                        <a:pt x="3074" y="4198"/>
                        <a:pt x="3926" y="2703"/>
                        <a:pt x="3926" y="1436"/>
                      </a:cubicBezTo>
                      <a:cubicBezTo>
                        <a:pt x="3926" y="169"/>
                        <a:pt x="3053" y="-371"/>
                        <a:pt x="1932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6"/>
                <p:cNvSpPr/>
                <p:nvPr/>
              </p:nvSpPr>
              <p:spPr>
                <a:xfrm>
                  <a:off x="2431581" y="4999388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680"/>
                      </a:cubicBezTo>
                      <a:cubicBezTo>
                        <a:pt x="0" y="4967"/>
                        <a:pt x="914" y="5445"/>
                        <a:pt x="1994" y="4822"/>
                      </a:cubicBezTo>
                      <a:cubicBezTo>
                        <a:pt x="3115" y="4178"/>
                        <a:pt x="3967" y="2683"/>
                        <a:pt x="3967" y="1395"/>
                      </a:cubicBezTo>
                      <a:cubicBezTo>
                        <a:pt x="3967" y="170"/>
                        <a:pt x="3074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6"/>
                <p:cNvSpPr/>
                <p:nvPr/>
              </p:nvSpPr>
              <p:spPr>
                <a:xfrm>
                  <a:off x="2423252" y="5004196"/>
                  <a:ext cx="394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5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78"/>
                        <a:pt x="893" y="5435"/>
                        <a:pt x="1973" y="4833"/>
                      </a:cubicBezTo>
                      <a:cubicBezTo>
                        <a:pt x="3095" y="4189"/>
                        <a:pt x="3946" y="2694"/>
                        <a:pt x="3946" y="1427"/>
                      </a:cubicBezTo>
                      <a:cubicBezTo>
                        <a:pt x="3967" y="160"/>
                        <a:pt x="3095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6"/>
                <p:cNvSpPr/>
                <p:nvPr/>
              </p:nvSpPr>
              <p:spPr>
                <a:xfrm>
                  <a:off x="2414924" y="5009014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33"/>
                      </a:cubicBezTo>
                      <a:cubicBezTo>
                        <a:pt x="3115" y="4189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6"/>
                <p:cNvSpPr/>
                <p:nvPr/>
              </p:nvSpPr>
              <p:spPr>
                <a:xfrm>
                  <a:off x="2406595" y="5013829"/>
                  <a:ext cx="396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8" extrusionOk="0">
                      <a:moveTo>
                        <a:pt x="1973" y="267"/>
                      </a:moveTo>
                      <a:cubicBezTo>
                        <a:pt x="893" y="890"/>
                        <a:pt x="0" y="2448"/>
                        <a:pt x="0" y="3694"/>
                      </a:cubicBezTo>
                      <a:cubicBezTo>
                        <a:pt x="21" y="4982"/>
                        <a:pt x="914" y="5460"/>
                        <a:pt x="1994" y="4836"/>
                      </a:cubicBezTo>
                      <a:cubicBezTo>
                        <a:pt x="3074" y="4214"/>
                        <a:pt x="3967" y="2697"/>
                        <a:pt x="3967" y="1430"/>
                      </a:cubicBezTo>
                      <a:cubicBezTo>
                        <a:pt x="3967" y="143"/>
                        <a:pt x="3053" y="-356"/>
                        <a:pt x="1973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6"/>
                <p:cNvSpPr/>
                <p:nvPr/>
              </p:nvSpPr>
              <p:spPr>
                <a:xfrm>
                  <a:off x="2398267" y="5018638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704"/>
                      </a:cubicBezTo>
                      <a:cubicBezTo>
                        <a:pt x="0" y="4991"/>
                        <a:pt x="914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46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6"/>
                <p:cNvSpPr/>
                <p:nvPr/>
              </p:nvSpPr>
              <p:spPr>
                <a:xfrm>
                  <a:off x="2473285" y="4984900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13"/>
                      </a:cubicBezTo>
                      <a:cubicBezTo>
                        <a:pt x="3074" y="4189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6"/>
                <p:cNvSpPr/>
                <p:nvPr/>
              </p:nvSpPr>
              <p:spPr>
                <a:xfrm>
                  <a:off x="2464957" y="4989706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914" y="5469"/>
                        <a:pt x="1994" y="4846"/>
                      </a:cubicBezTo>
                      <a:cubicBezTo>
                        <a:pt x="3074" y="4202"/>
                        <a:pt x="3967" y="2707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6"/>
                <p:cNvSpPr/>
                <p:nvPr/>
              </p:nvSpPr>
              <p:spPr>
                <a:xfrm>
                  <a:off x="2456629" y="4994516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0" y="4958"/>
                        <a:pt x="914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6"/>
                <p:cNvSpPr/>
                <p:nvPr/>
              </p:nvSpPr>
              <p:spPr>
                <a:xfrm>
                  <a:off x="2448279" y="4999331"/>
                  <a:ext cx="3967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6" extrusionOk="0">
                      <a:moveTo>
                        <a:pt x="1994" y="268"/>
                      </a:moveTo>
                      <a:cubicBezTo>
                        <a:pt x="872" y="912"/>
                        <a:pt x="0" y="2448"/>
                        <a:pt x="0" y="3674"/>
                      </a:cubicBezTo>
                      <a:cubicBezTo>
                        <a:pt x="21" y="4962"/>
                        <a:pt x="872" y="5460"/>
                        <a:pt x="1994" y="4816"/>
                      </a:cubicBezTo>
                      <a:cubicBezTo>
                        <a:pt x="3074" y="4193"/>
                        <a:pt x="3967" y="2677"/>
                        <a:pt x="3967" y="1410"/>
                      </a:cubicBezTo>
                      <a:cubicBezTo>
                        <a:pt x="3988" y="143"/>
                        <a:pt x="3074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6"/>
                <p:cNvSpPr/>
                <p:nvPr/>
              </p:nvSpPr>
              <p:spPr>
                <a:xfrm>
                  <a:off x="2439972" y="5004153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52" y="264"/>
                      </a:moveTo>
                      <a:cubicBezTo>
                        <a:pt x="872" y="887"/>
                        <a:pt x="0" y="2424"/>
                        <a:pt x="0" y="3670"/>
                      </a:cubicBezTo>
                      <a:cubicBezTo>
                        <a:pt x="21" y="4958"/>
                        <a:pt x="872" y="5456"/>
                        <a:pt x="1973" y="4813"/>
                      </a:cubicBezTo>
                      <a:cubicBezTo>
                        <a:pt x="3074" y="4190"/>
                        <a:pt x="3946" y="2673"/>
                        <a:pt x="3946" y="1406"/>
                      </a:cubicBezTo>
                      <a:cubicBezTo>
                        <a:pt x="3925" y="160"/>
                        <a:pt x="3053" y="-359"/>
                        <a:pt x="1952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6"/>
                <p:cNvSpPr/>
                <p:nvPr/>
              </p:nvSpPr>
              <p:spPr>
                <a:xfrm>
                  <a:off x="2431601" y="5008963"/>
                  <a:ext cx="394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73" y="4822"/>
                      </a:cubicBezTo>
                      <a:cubicBezTo>
                        <a:pt x="3095" y="4178"/>
                        <a:pt x="3946" y="2682"/>
                        <a:pt x="3946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6"/>
                <p:cNvSpPr/>
                <p:nvPr/>
              </p:nvSpPr>
              <p:spPr>
                <a:xfrm>
                  <a:off x="2423273" y="5013761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5"/>
                        <a:pt x="1994" y="4842"/>
                      </a:cubicBezTo>
                      <a:cubicBezTo>
                        <a:pt x="3115" y="4199"/>
                        <a:pt x="3967" y="2703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6"/>
                <p:cNvSpPr/>
                <p:nvPr/>
              </p:nvSpPr>
              <p:spPr>
                <a:xfrm>
                  <a:off x="2414945" y="501857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5"/>
                        <a:pt x="1994" y="4842"/>
                      </a:cubicBezTo>
                      <a:cubicBezTo>
                        <a:pt x="3115" y="4198"/>
                        <a:pt x="3967" y="2703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6"/>
                <p:cNvSpPr/>
                <p:nvPr/>
              </p:nvSpPr>
              <p:spPr>
                <a:xfrm>
                  <a:off x="2406616" y="5023394"/>
                  <a:ext cx="396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92"/>
                        <a:pt x="914" y="5469"/>
                        <a:pt x="1994" y="4846"/>
                      </a:cubicBezTo>
                      <a:cubicBezTo>
                        <a:pt x="3074" y="4223"/>
                        <a:pt x="3967" y="2707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6"/>
                <p:cNvSpPr/>
                <p:nvPr/>
              </p:nvSpPr>
              <p:spPr>
                <a:xfrm>
                  <a:off x="2398288" y="5028204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21" y="4979"/>
                        <a:pt x="914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6"/>
                <p:cNvSpPr/>
                <p:nvPr/>
              </p:nvSpPr>
              <p:spPr>
                <a:xfrm>
                  <a:off x="2473327" y="4994499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7"/>
                      </a:cubicBezTo>
                      <a:cubicBezTo>
                        <a:pt x="0" y="4955"/>
                        <a:pt x="914" y="5432"/>
                        <a:pt x="1973" y="4809"/>
                      </a:cubicBezTo>
                      <a:cubicBezTo>
                        <a:pt x="3053" y="4186"/>
                        <a:pt x="3967" y="2670"/>
                        <a:pt x="3967" y="1382"/>
                      </a:cubicBezTo>
                      <a:cubicBezTo>
                        <a:pt x="3967" y="136"/>
                        <a:pt x="3053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6"/>
                <p:cNvSpPr/>
                <p:nvPr/>
              </p:nvSpPr>
              <p:spPr>
                <a:xfrm>
                  <a:off x="2464978" y="4999306"/>
                  <a:ext cx="3967" cy="50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64" extrusionOk="0">
                      <a:moveTo>
                        <a:pt x="1973" y="273"/>
                      </a:moveTo>
                      <a:cubicBezTo>
                        <a:pt x="893" y="896"/>
                        <a:pt x="0" y="2412"/>
                        <a:pt x="0" y="3658"/>
                      </a:cubicBezTo>
                      <a:cubicBezTo>
                        <a:pt x="0" y="4946"/>
                        <a:pt x="914" y="5423"/>
                        <a:pt x="1994" y="4779"/>
                      </a:cubicBezTo>
                      <a:cubicBezTo>
                        <a:pt x="3074" y="4157"/>
                        <a:pt x="3967" y="2661"/>
                        <a:pt x="3967" y="1373"/>
                      </a:cubicBezTo>
                      <a:cubicBezTo>
                        <a:pt x="3988" y="127"/>
                        <a:pt x="3053" y="-35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6"/>
                <p:cNvSpPr/>
                <p:nvPr/>
              </p:nvSpPr>
              <p:spPr>
                <a:xfrm>
                  <a:off x="2456649" y="5004124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2"/>
                      </a:moveTo>
                      <a:cubicBezTo>
                        <a:pt x="893" y="896"/>
                        <a:pt x="0" y="2412"/>
                        <a:pt x="0" y="3658"/>
                      </a:cubicBezTo>
                      <a:cubicBezTo>
                        <a:pt x="0" y="4946"/>
                        <a:pt x="914" y="5423"/>
                        <a:pt x="1994" y="4800"/>
                      </a:cubicBezTo>
                      <a:cubicBezTo>
                        <a:pt x="3074" y="4177"/>
                        <a:pt x="3967" y="2640"/>
                        <a:pt x="3967" y="1373"/>
                      </a:cubicBezTo>
                      <a:cubicBezTo>
                        <a:pt x="3967" y="127"/>
                        <a:pt x="3074" y="-350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8" name="Google Shape;1748;p6"/>
                <p:cNvSpPr/>
                <p:nvPr/>
              </p:nvSpPr>
              <p:spPr>
                <a:xfrm>
                  <a:off x="2448342" y="5008922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73" y="273"/>
                      </a:moveTo>
                      <a:cubicBezTo>
                        <a:pt x="852" y="916"/>
                        <a:pt x="0" y="2412"/>
                        <a:pt x="0" y="3658"/>
                      </a:cubicBezTo>
                      <a:cubicBezTo>
                        <a:pt x="0" y="4946"/>
                        <a:pt x="872" y="5423"/>
                        <a:pt x="1994" y="4800"/>
                      </a:cubicBezTo>
                      <a:cubicBezTo>
                        <a:pt x="3074" y="4177"/>
                        <a:pt x="3967" y="2661"/>
                        <a:pt x="3967" y="1373"/>
                      </a:cubicBezTo>
                      <a:cubicBezTo>
                        <a:pt x="3946" y="127"/>
                        <a:pt x="3032" y="-35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9" name="Google Shape;1749;p6"/>
                <p:cNvSpPr/>
                <p:nvPr/>
              </p:nvSpPr>
              <p:spPr>
                <a:xfrm>
                  <a:off x="2439992" y="5013752"/>
                  <a:ext cx="3946" cy="5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69" extrusionOk="0">
                      <a:moveTo>
                        <a:pt x="1952" y="282"/>
                      </a:moveTo>
                      <a:cubicBezTo>
                        <a:pt x="872" y="905"/>
                        <a:pt x="0" y="2400"/>
                        <a:pt x="0" y="3646"/>
                      </a:cubicBezTo>
                      <a:cubicBezTo>
                        <a:pt x="21" y="4934"/>
                        <a:pt x="872" y="5432"/>
                        <a:pt x="1973" y="4789"/>
                      </a:cubicBezTo>
                      <a:cubicBezTo>
                        <a:pt x="3074" y="4145"/>
                        <a:pt x="3946" y="2649"/>
                        <a:pt x="3946" y="1382"/>
                      </a:cubicBezTo>
                      <a:cubicBezTo>
                        <a:pt x="3925" y="136"/>
                        <a:pt x="3074" y="-362"/>
                        <a:pt x="1952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0" name="Google Shape;1750;p6"/>
                <p:cNvSpPr/>
                <p:nvPr/>
              </p:nvSpPr>
              <p:spPr>
                <a:xfrm>
                  <a:off x="2431622" y="5018557"/>
                  <a:ext cx="3967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4" extrusionOk="0">
                      <a:moveTo>
                        <a:pt x="1973" y="295"/>
                      </a:moveTo>
                      <a:cubicBezTo>
                        <a:pt x="893" y="918"/>
                        <a:pt x="0" y="2434"/>
                        <a:pt x="0" y="3680"/>
                      </a:cubicBezTo>
                      <a:cubicBezTo>
                        <a:pt x="0" y="4968"/>
                        <a:pt x="914" y="5446"/>
                        <a:pt x="1973" y="4823"/>
                      </a:cubicBezTo>
                      <a:cubicBezTo>
                        <a:pt x="3095" y="4179"/>
                        <a:pt x="3967" y="2683"/>
                        <a:pt x="3967" y="1396"/>
                      </a:cubicBezTo>
                      <a:cubicBezTo>
                        <a:pt x="3988" y="129"/>
                        <a:pt x="3095" y="-370"/>
                        <a:pt x="1973" y="29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1" name="Google Shape;1751;p6"/>
                <p:cNvSpPr/>
                <p:nvPr/>
              </p:nvSpPr>
              <p:spPr>
                <a:xfrm>
                  <a:off x="2423315" y="5023369"/>
                  <a:ext cx="396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0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54"/>
                        <a:pt x="914" y="5453"/>
                        <a:pt x="1994" y="4809"/>
                      </a:cubicBezTo>
                      <a:cubicBezTo>
                        <a:pt x="3095" y="4165"/>
                        <a:pt x="3967" y="2670"/>
                        <a:pt x="3967" y="1403"/>
                      </a:cubicBezTo>
                      <a:cubicBezTo>
                        <a:pt x="3946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2" name="Google Shape;1752;p6"/>
                <p:cNvSpPr/>
                <p:nvPr/>
              </p:nvSpPr>
              <p:spPr>
                <a:xfrm>
                  <a:off x="2414965" y="5028183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670"/>
                      </a:cubicBezTo>
                      <a:cubicBezTo>
                        <a:pt x="0" y="4958"/>
                        <a:pt x="914" y="5436"/>
                        <a:pt x="1994" y="4813"/>
                      </a:cubicBezTo>
                      <a:cubicBezTo>
                        <a:pt x="3115" y="4169"/>
                        <a:pt x="3967" y="2674"/>
                        <a:pt x="3967" y="1407"/>
                      </a:cubicBezTo>
                      <a:cubicBezTo>
                        <a:pt x="3967" y="119"/>
                        <a:pt x="3053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3" name="Google Shape;1753;p6"/>
                <p:cNvSpPr/>
                <p:nvPr/>
              </p:nvSpPr>
              <p:spPr>
                <a:xfrm>
                  <a:off x="2406637" y="5032994"/>
                  <a:ext cx="396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1" extrusionOk="0">
                      <a:moveTo>
                        <a:pt x="1994" y="273"/>
                      </a:moveTo>
                      <a:cubicBezTo>
                        <a:pt x="914" y="896"/>
                        <a:pt x="0" y="2412"/>
                        <a:pt x="0" y="3658"/>
                      </a:cubicBezTo>
                      <a:cubicBezTo>
                        <a:pt x="0" y="4946"/>
                        <a:pt x="914" y="5423"/>
                        <a:pt x="1994" y="4800"/>
                      </a:cubicBezTo>
                      <a:cubicBezTo>
                        <a:pt x="3074" y="4177"/>
                        <a:pt x="3967" y="2661"/>
                        <a:pt x="3967" y="1373"/>
                      </a:cubicBezTo>
                      <a:cubicBezTo>
                        <a:pt x="3967" y="127"/>
                        <a:pt x="3074" y="-351"/>
                        <a:pt x="1994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4" name="Google Shape;1754;p6"/>
                <p:cNvSpPr/>
                <p:nvPr/>
              </p:nvSpPr>
              <p:spPr>
                <a:xfrm>
                  <a:off x="2473348" y="5004074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30"/>
                      </a:cubicBezTo>
                      <a:cubicBezTo>
                        <a:pt x="3074" y="4207"/>
                        <a:pt x="3967" y="2649"/>
                        <a:pt x="3967" y="1403"/>
                      </a:cubicBezTo>
                      <a:cubicBezTo>
                        <a:pt x="3967" y="136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5" name="Google Shape;1755;p6"/>
                <p:cNvSpPr/>
                <p:nvPr/>
              </p:nvSpPr>
              <p:spPr>
                <a:xfrm>
                  <a:off x="2456691" y="5013700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6" name="Google Shape;1756;p6"/>
                <p:cNvSpPr/>
                <p:nvPr/>
              </p:nvSpPr>
              <p:spPr>
                <a:xfrm>
                  <a:off x="2448342" y="5018505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5"/>
                      </a:moveTo>
                      <a:cubicBezTo>
                        <a:pt x="872" y="929"/>
                        <a:pt x="0" y="2424"/>
                        <a:pt x="0" y="3691"/>
                      </a:cubicBezTo>
                      <a:cubicBezTo>
                        <a:pt x="0" y="4937"/>
                        <a:pt x="872" y="5477"/>
                        <a:pt x="1994" y="4834"/>
                      </a:cubicBezTo>
                      <a:cubicBezTo>
                        <a:pt x="3074" y="4211"/>
                        <a:pt x="3967" y="2653"/>
                        <a:pt x="3967" y="1407"/>
                      </a:cubicBezTo>
                      <a:cubicBezTo>
                        <a:pt x="3967" y="119"/>
                        <a:pt x="3074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7" name="Google Shape;1757;p6"/>
                <p:cNvSpPr/>
                <p:nvPr/>
              </p:nvSpPr>
              <p:spPr>
                <a:xfrm>
                  <a:off x="2440034" y="5023327"/>
                  <a:ext cx="3925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93" extrusionOk="0">
                      <a:moveTo>
                        <a:pt x="1952" y="281"/>
                      </a:moveTo>
                      <a:cubicBezTo>
                        <a:pt x="872" y="904"/>
                        <a:pt x="0" y="2420"/>
                        <a:pt x="0" y="3687"/>
                      </a:cubicBezTo>
                      <a:cubicBezTo>
                        <a:pt x="0" y="4933"/>
                        <a:pt x="872" y="5453"/>
                        <a:pt x="1952" y="4830"/>
                      </a:cubicBezTo>
                      <a:cubicBezTo>
                        <a:pt x="3074" y="4186"/>
                        <a:pt x="3925" y="2649"/>
                        <a:pt x="3925" y="1403"/>
                      </a:cubicBezTo>
                      <a:cubicBezTo>
                        <a:pt x="3925" y="136"/>
                        <a:pt x="3053" y="-363"/>
                        <a:pt x="1952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8" name="Google Shape;1758;p6"/>
                <p:cNvSpPr/>
                <p:nvPr/>
              </p:nvSpPr>
              <p:spPr>
                <a:xfrm>
                  <a:off x="2431664" y="5028125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7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9" name="Google Shape;1759;p6"/>
                <p:cNvSpPr/>
                <p:nvPr/>
              </p:nvSpPr>
              <p:spPr>
                <a:xfrm>
                  <a:off x="2456712" y="5023265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893" y="5453"/>
                        <a:pt x="1994" y="4830"/>
                      </a:cubicBezTo>
                      <a:cubicBezTo>
                        <a:pt x="3074" y="4207"/>
                        <a:pt x="3967" y="2649"/>
                        <a:pt x="3967" y="1403"/>
                      </a:cubicBezTo>
                      <a:cubicBezTo>
                        <a:pt x="3967" y="136"/>
                        <a:pt x="3053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0" name="Google Shape;1760;p6"/>
                <p:cNvSpPr/>
                <p:nvPr/>
              </p:nvSpPr>
              <p:spPr>
                <a:xfrm>
                  <a:off x="2448383" y="5028072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72" y="916"/>
                        <a:pt x="0" y="2411"/>
                        <a:pt x="0" y="3699"/>
                      </a:cubicBezTo>
                      <a:cubicBezTo>
                        <a:pt x="0" y="4945"/>
                        <a:pt x="872" y="5464"/>
                        <a:pt x="1994" y="4820"/>
                      </a:cubicBezTo>
                      <a:cubicBezTo>
                        <a:pt x="3074" y="4198"/>
                        <a:pt x="3967" y="2640"/>
                        <a:pt x="3967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1" name="Google Shape;1761;p6"/>
                <p:cNvSpPr/>
                <p:nvPr/>
              </p:nvSpPr>
              <p:spPr>
                <a:xfrm>
                  <a:off x="2440034" y="5032891"/>
                  <a:ext cx="394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3" extrusionOk="0">
                      <a:moveTo>
                        <a:pt x="1952" y="271"/>
                      </a:moveTo>
                      <a:cubicBezTo>
                        <a:pt x="872" y="895"/>
                        <a:pt x="0" y="2390"/>
                        <a:pt x="0" y="3678"/>
                      </a:cubicBezTo>
                      <a:cubicBezTo>
                        <a:pt x="0" y="4924"/>
                        <a:pt x="872" y="5464"/>
                        <a:pt x="1973" y="4820"/>
                      </a:cubicBezTo>
                      <a:cubicBezTo>
                        <a:pt x="3074" y="4176"/>
                        <a:pt x="3946" y="2639"/>
                        <a:pt x="3946" y="1414"/>
                      </a:cubicBezTo>
                      <a:cubicBezTo>
                        <a:pt x="3946" y="126"/>
                        <a:pt x="3074" y="-352"/>
                        <a:pt x="1952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2" name="Google Shape;1762;p6"/>
                <p:cNvSpPr/>
                <p:nvPr/>
              </p:nvSpPr>
              <p:spPr>
                <a:xfrm>
                  <a:off x="2431685" y="5037700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3" name="Google Shape;1763;p6"/>
                <p:cNvSpPr/>
                <p:nvPr/>
              </p:nvSpPr>
              <p:spPr>
                <a:xfrm>
                  <a:off x="2448404" y="503765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33"/>
                      </a:cubicBezTo>
                      <a:cubicBezTo>
                        <a:pt x="3074" y="4210"/>
                        <a:pt x="3967" y="265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4" name="Google Shape;1764;p6"/>
                <p:cNvSpPr/>
                <p:nvPr/>
              </p:nvSpPr>
              <p:spPr>
                <a:xfrm>
                  <a:off x="2440075" y="5042481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52" y="277"/>
                      </a:moveTo>
                      <a:cubicBezTo>
                        <a:pt x="872" y="900"/>
                        <a:pt x="0" y="2437"/>
                        <a:pt x="0" y="3683"/>
                      </a:cubicBezTo>
                      <a:cubicBezTo>
                        <a:pt x="0" y="4929"/>
                        <a:pt x="872" y="5448"/>
                        <a:pt x="1973" y="4825"/>
                      </a:cubicBezTo>
                      <a:cubicBezTo>
                        <a:pt x="3074" y="4181"/>
                        <a:pt x="3946" y="2644"/>
                        <a:pt x="3946" y="1419"/>
                      </a:cubicBezTo>
                      <a:cubicBezTo>
                        <a:pt x="3925" y="152"/>
                        <a:pt x="3053" y="-367"/>
                        <a:pt x="1952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5" name="Google Shape;1765;p6"/>
                <p:cNvSpPr/>
                <p:nvPr/>
              </p:nvSpPr>
              <p:spPr>
                <a:xfrm>
                  <a:off x="2431726" y="5047278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1"/>
                        <a:pt x="0" y="2458"/>
                        <a:pt x="0" y="3684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115" y="4182"/>
                        <a:pt x="3967" y="2645"/>
                        <a:pt x="3967" y="1399"/>
                      </a:cubicBezTo>
                      <a:cubicBezTo>
                        <a:pt x="3946" y="153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6" name="Google Shape;1766;p6"/>
                <p:cNvSpPr/>
                <p:nvPr/>
              </p:nvSpPr>
              <p:spPr>
                <a:xfrm>
                  <a:off x="2423398" y="5052097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09"/>
                        <a:pt x="914" y="5449"/>
                        <a:pt x="1994" y="4826"/>
                      </a:cubicBezTo>
                      <a:cubicBezTo>
                        <a:pt x="3115" y="4182"/>
                        <a:pt x="3967" y="2645"/>
                        <a:pt x="3967" y="1399"/>
                      </a:cubicBezTo>
                      <a:cubicBezTo>
                        <a:pt x="3946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7" name="Google Shape;1767;p6"/>
                <p:cNvSpPr/>
                <p:nvPr/>
              </p:nvSpPr>
              <p:spPr>
                <a:xfrm>
                  <a:off x="2448425" y="5047225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94" y="268"/>
                      </a:moveTo>
                      <a:cubicBezTo>
                        <a:pt x="872" y="912"/>
                        <a:pt x="0" y="2449"/>
                        <a:pt x="0" y="3674"/>
                      </a:cubicBezTo>
                      <a:cubicBezTo>
                        <a:pt x="0" y="4920"/>
                        <a:pt x="872" y="546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67" y="144"/>
                        <a:pt x="3074" y="-355"/>
                        <a:pt x="1994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8" name="Google Shape;1768;p6"/>
                <p:cNvSpPr/>
                <p:nvPr/>
              </p:nvSpPr>
              <p:spPr>
                <a:xfrm>
                  <a:off x="2440096" y="5052055"/>
                  <a:ext cx="3925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5" h="5089" extrusionOk="0">
                      <a:moveTo>
                        <a:pt x="1952" y="277"/>
                      </a:moveTo>
                      <a:cubicBezTo>
                        <a:pt x="872" y="900"/>
                        <a:pt x="0" y="2437"/>
                        <a:pt x="0" y="3683"/>
                      </a:cubicBezTo>
                      <a:cubicBezTo>
                        <a:pt x="0" y="4930"/>
                        <a:pt x="872" y="5449"/>
                        <a:pt x="1952" y="4826"/>
                      </a:cubicBezTo>
                      <a:cubicBezTo>
                        <a:pt x="3074" y="4182"/>
                        <a:pt x="3925" y="2645"/>
                        <a:pt x="3925" y="1399"/>
                      </a:cubicBezTo>
                      <a:cubicBezTo>
                        <a:pt x="3946" y="153"/>
                        <a:pt x="3074" y="-367"/>
                        <a:pt x="1952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9" name="Google Shape;1769;p6"/>
                <p:cNvSpPr/>
                <p:nvPr/>
              </p:nvSpPr>
              <p:spPr>
                <a:xfrm>
                  <a:off x="2440117" y="5061613"/>
                  <a:ext cx="3946" cy="5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5" extrusionOk="0">
                      <a:moveTo>
                        <a:pt x="1952" y="273"/>
                      </a:moveTo>
                      <a:cubicBezTo>
                        <a:pt x="872" y="896"/>
                        <a:pt x="0" y="2433"/>
                        <a:pt x="0" y="3679"/>
                      </a:cubicBezTo>
                      <a:cubicBezTo>
                        <a:pt x="0" y="4925"/>
                        <a:pt x="872" y="5445"/>
                        <a:pt x="1952" y="4822"/>
                      </a:cubicBezTo>
                      <a:cubicBezTo>
                        <a:pt x="3074" y="4178"/>
                        <a:pt x="3946" y="2641"/>
                        <a:pt x="3946" y="1415"/>
                      </a:cubicBezTo>
                      <a:cubicBezTo>
                        <a:pt x="3946" y="169"/>
                        <a:pt x="3074" y="-371"/>
                        <a:pt x="1952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0" name="Google Shape;1770;p6"/>
                <p:cNvSpPr/>
                <p:nvPr/>
              </p:nvSpPr>
              <p:spPr>
                <a:xfrm>
                  <a:off x="2415111" y="5076048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46"/>
                        <a:pt x="914" y="5465"/>
                        <a:pt x="1994" y="4842"/>
                      </a:cubicBezTo>
                      <a:cubicBezTo>
                        <a:pt x="3115" y="4198"/>
                        <a:pt x="3967" y="2662"/>
                        <a:pt x="3967" y="1415"/>
                      </a:cubicBezTo>
                      <a:cubicBezTo>
                        <a:pt x="3967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1" name="Google Shape;1771;p6"/>
                <p:cNvSpPr/>
                <p:nvPr/>
              </p:nvSpPr>
              <p:spPr>
                <a:xfrm>
                  <a:off x="2406782" y="5080872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93" y="891"/>
                        <a:pt x="0" y="2448"/>
                        <a:pt x="0" y="3695"/>
                      </a:cubicBezTo>
                      <a:cubicBezTo>
                        <a:pt x="0" y="4941"/>
                        <a:pt x="914" y="5460"/>
                        <a:pt x="1994" y="4837"/>
                      </a:cubicBezTo>
                      <a:cubicBezTo>
                        <a:pt x="3074" y="4214"/>
                        <a:pt x="3967" y="2656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2" name="Google Shape;1772;p6"/>
                <p:cNvSpPr/>
                <p:nvPr/>
              </p:nvSpPr>
              <p:spPr>
                <a:xfrm>
                  <a:off x="2440158" y="5071196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52" y="265"/>
                      </a:moveTo>
                      <a:cubicBezTo>
                        <a:pt x="872" y="888"/>
                        <a:pt x="0" y="2425"/>
                        <a:pt x="0" y="3671"/>
                      </a:cubicBezTo>
                      <a:cubicBezTo>
                        <a:pt x="0" y="4958"/>
                        <a:pt x="872" y="5436"/>
                        <a:pt x="1973" y="4813"/>
                      </a:cubicBezTo>
                      <a:cubicBezTo>
                        <a:pt x="3095" y="4169"/>
                        <a:pt x="3946" y="2674"/>
                        <a:pt x="3946" y="1386"/>
                      </a:cubicBezTo>
                      <a:cubicBezTo>
                        <a:pt x="3925" y="161"/>
                        <a:pt x="3053" y="-359"/>
                        <a:pt x="1952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3" name="Google Shape;1773;p6"/>
                <p:cNvSpPr/>
                <p:nvPr/>
              </p:nvSpPr>
              <p:spPr>
                <a:xfrm>
                  <a:off x="2423460" y="5080812"/>
                  <a:ext cx="3946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26" extrusionOk="0">
                      <a:moveTo>
                        <a:pt x="1973" y="286"/>
                      </a:moveTo>
                      <a:cubicBezTo>
                        <a:pt x="893" y="908"/>
                        <a:pt x="0" y="2466"/>
                        <a:pt x="0" y="3713"/>
                      </a:cubicBezTo>
                      <a:cubicBezTo>
                        <a:pt x="0" y="5000"/>
                        <a:pt x="893" y="5478"/>
                        <a:pt x="1973" y="4855"/>
                      </a:cubicBezTo>
                      <a:cubicBezTo>
                        <a:pt x="3095" y="4211"/>
                        <a:pt x="3946" y="2715"/>
                        <a:pt x="3946" y="1448"/>
                      </a:cubicBezTo>
                      <a:cubicBezTo>
                        <a:pt x="3967" y="161"/>
                        <a:pt x="3095" y="-379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4" name="Google Shape;1774;p6"/>
                <p:cNvSpPr/>
                <p:nvPr/>
              </p:nvSpPr>
              <p:spPr>
                <a:xfrm>
                  <a:off x="2415131" y="5085631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0" y="4958"/>
                        <a:pt x="914" y="5436"/>
                        <a:pt x="1973" y="4813"/>
                      </a:cubicBezTo>
                      <a:cubicBezTo>
                        <a:pt x="3095" y="4169"/>
                        <a:pt x="3946" y="2674"/>
                        <a:pt x="3946" y="1386"/>
                      </a:cubicBezTo>
                      <a:cubicBezTo>
                        <a:pt x="3967" y="161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5" name="Google Shape;1775;p6"/>
                <p:cNvSpPr/>
                <p:nvPr/>
              </p:nvSpPr>
              <p:spPr>
                <a:xfrm>
                  <a:off x="2406803" y="5090437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71"/>
                        <a:pt x="914" y="5449"/>
                        <a:pt x="1994" y="4826"/>
                      </a:cubicBezTo>
                      <a:cubicBezTo>
                        <a:pt x="3074" y="4203"/>
                        <a:pt x="3967" y="2687"/>
                        <a:pt x="3967" y="1399"/>
                      </a:cubicBezTo>
                      <a:cubicBezTo>
                        <a:pt x="3967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6" name="Google Shape;1776;p6"/>
                <p:cNvSpPr/>
                <p:nvPr/>
              </p:nvSpPr>
              <p:spPr>
                <a:xfrm>
                  <a:off x="2398475" y="5095248"/>
                  <a:ext cx="396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58"/>
                        <a:pt x="914" y="5435"/>
                        <a:pt x="1994" y="4813"/>
                      </a:cubicBezTo>
                      <a:cubicBezTo>
                        <a:pt x="3074" y="4189"/>
                        <a:pt x="3967" y="2673"/>
                        <a:pt x="3967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7" name="Google Shape;1777;p6"/>
                <p:cNvSpPr/>
                <p:nvPr/>
              </p:nvSpPr>
              <p:spPr>
                <a:xfrm>
                  <a:off x="2423501" y="509037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94" y="4842"/>
                      </a:cubicBezTo>
                      <a:cubicBezTo>
                        <a:pt x="3095" y="4199"/>
                        <a:pt x="3967" y="2703"/>
                        <a:pt x="3967" y="1416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8" name="Google Shape;1778;p6"/>
                <p:cNvSpPr/>
                <p:nvPr/>
              </p:nvSpPr>
              <p:spPr>
                <a:xfrm>
                  <a:off x="2415152" y="5095193"/>
                  <a:ext cx="394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6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71"/>
                        <a:pt x="914" y="5448"/>
                        <a:pt x="1973" y="4825"/>
                      </a:cubicBezTo>
                      <a:cubicBezTo>
                        <a:pt x="3095" y="4181"/>
                        <a:pt x="3946" y="2686"/>
                        <a:pt x="3946" y="1419"/>
                      </a:cubicBezTo>
                      <a:cubicBezTo>
                        <a:pt x="3967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9" name="Google Shape;1779;p6"/>
                <p:cNvSpPr/>
                <p:nvPr/>
              </p:nvSpPr>
              <p:spPr>
                <a:xfrm>
                  <a:off x="2406845" y="5100013"/>
                  <a:ext cx="394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5" extrusionOk="0">
                      <a:moveTo>
                        <a:pt x="1973" y="254"/>
                      </a:moveTo>
                      <a:cubicBezTo>
                        <a:pt x="893" y="877"/>
                        <a:pt x="0" y="2435"/>
                        <a:pt x="0" y="3681"/>
                      </a:cubicBezTo>
                      <a:cubicBezTo>
                        <a:pt x="0" y="4969"/>
                        <a:pt x="914" y="5447"/>
                        <a:pt x="1973" y="4824"/>
                      </a:cubicBezTo>
                      <a:cubicBezTo>
                        <a:pt x="3074" y="4201"/>
                        <a:pt x="3946" y="2685"/>
                        <a:pt x="3946" y="1417"/>
                      </a:cubicBezTo>
                      <a:cubicBezTo>
                        <a:pt x="3946" y="151"/>
                        <a:pt x="3053" y="-348"/>
                        <a:pt x="1973" y="25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0" name="Google Shape;1780;p6"/>
                <p:cNvSpPr/>
                <p:nvPr/>
              </p:nvSpPr>
              <p:spPr>
                <a:xfrm>
                  <a:off x="2398495" y="5104810"/>
                  <a:ext cx="3967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7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704"/>
                      </a:cubicBezTo>
                      <a:cubicBezTo>
                        <a:pt x="0" y="4991"/>
                        <a:pt x="914" y="5469"/>
                        <a:pt x="1994" y="4846"/>
                      </a:cubicBezTo>
                      <a:cubicBezTo>
                        <a:pt x="3074" y="4223"/>
                        <a:pt x="3988" y="2707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1" name="Google Shape;1781;p6"/>
                <p:cNvSpPr/>
                <p:nvPr/>
              </p:nvSpPr>
              <p:spPr>
                <a:xfrm>
                  <a:off x="2381838" y="5114439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77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2" name="Google Shape;1782;p6"/>
                <p:cNvSpPr/>
                <p:nvPr/>
              </p:nvSpPr>
              <p:spPr>
                <a:xfrm>
                  <a:off x="2423522" y="5099987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1"/>
                        <a:pt x="0" y="3687"/>
                      </a:cubicBezTo>
                      <a:cubicBezTo>
                        <a:pt x="0" y="4934"/>
                        <a:pt x="914" y="5453"/>
                        <a:pt x="1973" y="4830"/>
                      </a:cubicBezTo>
                      <a:cubicBezTo>
                        <a:pt x="309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3" name="Google Shape;1783;p6"/>
                <p:cNvSpPr/>
                <p:nvPr/>
              </p:nvSpPr>
              <p:spPr>
                <a:xfrm>
                  <a:off x="2406845" y="5109613"/>
                  <a:ext cx="394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7" h="510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99"/>
                      </a:cubicBezTo>
                      <a:cubicBezTo>
                        <a:pt x="0" y="4945"/>
                        <a:pt x="914" y="5464"/>
                        <a:pt x="1973" y="4841"/>
                      </a:cubicBezTo>
                      <a:cubicBezTo>
                        <a:pt x="3053" y="4218"/>
                        <a:pt x="3946" y="2660"/>
                        <a:pt x="3946" y="1414"/>
                      </a:cubicBezTo>
                      <a:cubicBezTo>
                        <a:pt x="3988" y="126"/>
                        <a:pt x="3074" y="-35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4" name="Google Shape;1784;p6"/>
                <p:cNvSpPr/>
                <p:nvPr/>
              </p:nvSpPr>
              <p:spPr>
                <a:xfrm>
                  <a:off x="2373489" y="5119258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78"/>
                        <a:pt x="914" y="5456"/>
                        <a:pt x="1994" y="4833"/>
                      </a:cubicBezTo>
                      <a:cubicBezTo>
                        <a:pt x="3095" y="4189"/>
                        <a:pt x="3967" y="2693"/>
                        <a:pt x="3967" y="1427"/>
                      </a:cubicBezTo>
                      <a:cubicBezTo>
                        <a:pt x="3946" y="160"/>
                        <a:pt x="3074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5" name="Google Shape;1785;p6"/>
                <p:cNvSpPr/>
                <p:nvPr/>
              </p:nvSpPr>
              <p:spPr>
                <a:xfrm>
                  <a:off x="2365140" y="5124067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3"/>
                      </a:moveTo>
                      <a:cubicBezTo>
                        <a:pt x="893" y="896"/>
                        <a:pt x="0" y="2453"/>
                        <a:pt x="0" y="3700"/>
                      </a:cubicBezTo>
                      <a:cubicBezTo>
                        <a:pt x="0" y="4987"/>
                        <a:pt x="914" y="5465"/>
                        <a:pt x="1994" y="4842"/>
                      </a:cubicBezTo>
                      <a:cubicBezTo>
                        <a:pt x="3115" y="4198"/>
                        <a:pt x="3967" y="2703"/>
                        <a:pt x="3967" y="1436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6" name="Google Shape;1786;p6"/>
                <p:cNvSpPr/>
                <p:nvPr/>
              </p:nvSpPr>
              <p:spPr>
                <a:xfrm>
                  <a:off x="2373510" y="5128857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7"/>
                      </a:cubicBezTo>
                      <a:cubicBezTo>
                        <a:pt x="0" y="4954"/>
                        <a:pt x="914" y="5473"/>
                        <a:pt x="1994" y="4829"/>
                      </a:cubicBezTo>
                      <a:cubicBezTo>
                        <a:pt x="3095" y="4185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7" name="Google Shape;1787;p6"/>
                <p:cNvSpPr/>
                <p:nvPr/>
              </p:nvSpPr>
              <p:spPr>
                <a:xfrm>
                  <a:off x="2365181" y="5133675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095" y="4206"/>
                        <a:pt x="3967" y="2669"/>
                        <a:pt x="3967" y="1423"/>
                      </a:cubicBezTo>
                      <a:cubicBezTo>
                        <a:pt x="3946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8" name="Google Shape;1788;p6"/>
                <p:cNvSpPr/>
                <p:nvPr/>
              </p:nvSpPr>
              <p:spPr>
                <a:xfrm>
                  <a:off x="2356832" y="5138492"/>
                  <a:ext cx="396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5" extrusionOk="0">
                      <a:moveTo>
                        <a:pt x="1994" y="262"/>
                      </a:moveTo>
                      <a:cubicBezTo>
                        <a:pt x="914" y="885"/>
                        <a:pt x="0" y="2401"/>
                        <a:pt x="0" y="3689"/>
                      </a:cubicBezTo>
                      <a:cubicBezTo>
                        <a:pt x="0" y="4935"/>
                        <a:pt x="914" y="5454"/>
                        <a:pt x="1994" y="4831"/>
                      </a:cubicBezTo>
                      <a:cubicBezTo>
                        <a:pt x="3074" y="4208"/>
                        <a:pt x="3967" y="2650"/>
                        <a:pt x="3967" y="1425"/>
                      </a:cubicBezTo>
                      <a:cubicBezTo>
                        <a:pt x="3967" y="116"/>
                        <a:pt x="3074" y="-340"/>
                        <a:pt x="1994" y="26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9" name="Google Shape;1789;p6"/>
                <p:cNvSpPr/>
                <p:nvPr/>
              </p:nvSpPr>
              <p:spPr>
                <a:xfrm>
                  <a:off x="2381921" y="5143185"/>
                  <a:ext cx="396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5" extrusionOk="0">
                      <a:moveTo>
                        <a:pt x="1973" y="262"/>
                      </a:moveTo>
                      <a:cubicBezTo>
                        <a:pt x="851" y="906"/>
                        <a:pt x="0" y="2401"/>
                        <a:pt x="0" y="3689"/>
                      </a:cubicBezTo>
                      <a:cubicBezTo>
                        <a:pt x="0" y="4935"/>
                        <a:pt x="872" y="5454"/>
                        <a:pt x="1994" y="4831"/>
                      </a:cubicBezTo>
                      <a:cubicBezTo>
                        <a:pt x="3074" y="4208"/>
                        <a:pt x="3967" y="2650"/>
                        <a:pt x="3967" y="1425"/>
                      </a:cubicBezTo>
                      <a:cubicBezTo>
                        <a:pt x="3967" y="116"/>
                        <a:pt x="3053" y="-340"/>
                        <a:pt x="1973" y="26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0" name="Google Shape;1790;p6"/>
                <p:cNvSpPr/>
                <p:nvPr/>
              </p:nvSpPr>
              <p:spPr>
                <a:xfrm>
                  <a:off x="2398620" y="5143142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46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1" name="Google Shape;1791;p6"/>
                <p:cNvSpPr/>
                <p:nvPr/>
              </p:nvSpPr>
              <p:spPr>
                <a:xfrm>
                  <a:off x="2390271" y="5147957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68"/>
                      </a:moveTo>
                      <a:cubicBezTo>
                        <a:pt x="872" y="912"/>
                        <a:pt x="0" y="2449"/>
                        <a:pt x="0" y="3695"/>
                      </a:cubicBezTo>
                      <a:cubicBezTo>
                        <a:pt x="0" y="4941"/>
                        <a:pt x="872" y="5460"/>
                        <a:pt x="1994" y="4816"/>
                      </a:cubicBezTo>
                      <a:cubicBezTo>
                        <a:pt x="3074" y="4193"/>
                        <a:pt x="3967" y="2656"/>
                        <a:pt x="3967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2" name="Google Shape;1792;p6"/>
                <p:cNvSpPr/>
                <p:nvPr/>
              </p:nvSpPr>
              <p:spPr>
                <a:xfrm>
                  <a:off x="2381963" y="5152757"/>
                  <a:ext cx="396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0" extrusionOk="0">
                      <a:moveTo>
                        <a:pt x="1973" y="265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38"/>
                        <a:pt x="872" y="5457"/>
                        <a:pt x="1994" y="4813"/>
                      </a:cubicBezTo>
                      <a:cubicBezTo>
                        <a:pt x="3074" y="4190"/>
                        <a:pt x="3967" y="2632"/>
                        <a:pt x="3967" y="1386"/>
                      </a:cubicBezTo>
                      <a:cubicBezTo>
                        <a:pt x="3946" y="161"/>
                        <a:pt x="3032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3" name="Google Shape;1793;p6"/>
                <p:cNvSpPr/>
                <p:nvPr/>
              </p:nvSpPr>
              <p:spPr>
                <a:xfrm>
                  <a:off x="2415298" y="5143100"/>
                  <a:ext cx="3946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77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17"/>
                        <a:pt x="893" y="5436"/>
                        <a:pt x="1973" y="4813"/>
                      </a:cubicBezTo>
                      <a:cubicBezTo>
                        <a:pt x="3095" y="4169"/>
                        <a:pt x="3946" y="2632"/>
                        <a:pt x="3946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4" name="Google Shape;1794;p6"/>
                <p:cNvSpPr/>
                <p:nvPr/>
              </p:nvSpPr>
              <p:spPr>
                <a:xfrm>
                  <a:off x="2406969" y="5147915"/>
                  <a:ext cx="394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60"/>
                        <a:pt x="1973" y="4837"/>
                      </a:cubicBezTo>
                      <a:cubicBezTo>
                        <a:pt x="3053" y="4214"/>
                        <a:pt x="3946" y="2656"/>
                        <a:pt x="3946" y="1410"/>
                      </a:cubicBezTo>
                      <a:cubicBezTo>
                        <a:pt x="3946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5" name="Google Shape;1795;p6"/>
                <p:cNvSpPr/>
                <p:nvPr/>
              </p:nvSpPr>
              <p:spPr>
                <a:xfrm>
                  <a:off x="2398641" y="5152717"/>
                  <a:ext cx="3966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6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074" y="4210"/>
                        <a:pt x="3967" y="2652"/>
                        <a:pt x="3967" y="1427"/>
                      </a:cubicBezTo>
                      <a:cubicBezTo>
                        <a:pt x="3967" y="160"/>
                        <a:pt x="3053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6" name="Google Shape;1796;p6"/>
                <p:cNvSpPr/>
                <p:nvPr/>
              </p:nvSpPr>
              <p:spPr>
                <a:xfrm>
                  <a:off x="2390312" y="5157531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68"/>
                      </a:moveTo>
                      <a:cubicBezTo>
                        <a:pt x="872" y="912"/>
                        <a:pt x="0" y="2449"/>
                        <a:pt x="0" y="3674"/>
                      </a:cubicBezTo>
                      <a:cubicBezTo>
                        <a:pt x="0" y="4920"/>
                        <a:pt x="872" y="546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7" name="Google Shape;1797;p6"/>
                <p:cNvSpPr/>
                <p:nvPr/>
              </p:nvSpPr>
              <p:spPr>
                <a:xfrm>
                  <a:off x="2381984" y="516233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51" y="908"/>
                        <a:pt x="0" y="2445"/>
                        <a:pt x="0" y="3691"/>
                      </a:cubicBezTo>
                      <a:cubicBezTo>
                        <a:pt x="0" y="4937"/>
                        <a:pt x="872" y="5456"/>
                        <a:pt x="1994" y="4833"/>
                      </a:cubicBezTo>
                      <a:cubicBezTo>
                        <a:pt x="3074" y="4210"/>
                        <a:pt x="3967" y="265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8" name="Google Shape;1798;p6"/>
                <p:cNvSpPr/>
                <p:nvPr/>
              </p:nvSpPr>
              <p:spPr>
                <a:xfrm>
                  <a:off x="2415318" y="5152675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94" y="4812"/>
                      </a:cubicBezTo>
                      <a:cubicBezTo>
                        <a:pt x="3115" y="4169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9" name="Google Shape;1799;p6"/>
                <p:cNvSpPr/>
                <p:nvPr/>
              </p:nvSpPr>
              <p:spPr>
                <a:xfrm>
                  <a:off x="2406990" y="5157481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76"/>
                      </a:moveTo>
                      <a:cubicBezTo>
                        <a:pt x="893" y="899"/>
                        <a:pt x="0" y="2457"/>
                        <a:pt x="0" y="3703"/>
                      </a:cubicBezTo>
                      <a:cubicBezTo>
                        <a:pt x="0" y="4991"/>
                        <a:pt x="893" y="5469"/>
                        <a:pt x="1973" y="4846"/>
                      </a:cubicBezTo>
                      <a:cubicBezTo>
                        <a:pt x="3053" y="4222"/>
                        <a:pt x="3946" y="2706"/>
                        <a:pt x="3946" y="1439"/>
                      </a:cubicBezTo>
                      <a:cubicBezTo>
                        <a:pt x="3967" y="152"/>
                        <a:pt x="3053" y="-36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0" name="Google Shape;1800;p6"/>
                <p:cNvSpPr/>
                <p:nvPr/>
              </p:nvSpPr>
              <p:spPr>
                <a:xfrm>
                  <a:off x="2398661" y="5162290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58"/>
                        <a:pt x="914" y="5436"/>
                        <a:pt x="1973" y="4813"/>
                      </a:cubicBezTo>
                      <a:cubicBezTo>
                        <a:pt x="3053" y="4190"/>
                        <a:pt x="3946" y="2674"/>
                        <a:pt x="3946" y="1386"/>
                      </a:cubicBezTo>
                      <a:cubicBezTo>
                        <a:pt x="3967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1" name="Google Shape;1801;p6"/>
                <p:cNvSpPr/>
                <p:nvPr/>
              </p:nvSpPr>
              <p:spPr>
                <a:xfrm>
                  <a:off x="2390333" y="5167097"/>
                  <a:ext cx="3967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7" extrusionOk="0">
                      <a:moveTo>
                        <a:pt x="1973" y="277"/>
                      </a:moveTo>
                      <a:cubicBezTo>
                        <a:pt x="852" y="921"/>
                        <a:pt x="0" y="2458"/>
                        <a:pt x="0" y="3704"/>
                      </a:cubicBezTo>
                      <a:cubicBezTo>
                        <a:pt x="0" y="4991"/>
                        <a:pt x="872" y="5469"/>
                        <a:pt x="1994" y="4846"/>
                      </a:cubicBezTo>
                      <a:cubicBezTo>
                        <a:pt x="3074" y="4223"/>
                        <a:pt x="3988" y="2707"/>
                        <a:pt x="3967" y="1419"/>
                      </a:cubicBezTo>
                      <a:cubicBezTo>
                        <a:pt x="3967" y="152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2" name="Google Shape;1802;p6"/>
                <p:cNvSpPr/>
                <p:nvPr/>
              </p:nvSpPr>
              <p:spPr>
                <a:xfrm>
                  <a:off x="2382004" y="5171907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12"/>
                      </a:cubicBezTo>
                      <a:cubicBezTo>
                        <a:pt x="3074" y="4190"/>
                        <a:pt x="3967" y="2673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3" name="Google Shape;1803;p6"/>
                <p:cNvSpPr/>
                <p:nvPr/>
              </p:nvSpPr>
              <p:spPr>
                <a:xfrm>
                  <a:off x="2415360" y="5162237"/>
                  <a:ext cx="3946" cy="5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7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704"/>
                      </a:cubicBezTo>
                      <a:cubicBezTo>
                        <a:pt x="0" y="4991"/>
                        <a:pt x="914" y="5469"/>
                        <a:pt x="1973" y="4846"/>
                      </a:cubicBezTo>
                      <a:cubicBezTo>
                        <a:pt x="3095" y="4202"/>
                        <a:pt x="3967" y="2707"/>
                        <a:pt x="3946" y="1419"/>
                      </a:cubicBezTo>
                      <a:cubicBezTo>
                        <a:pt x="3946" y="152"/>
                        <a:pt x="3074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4" name="Google Shape;1804;p6"/>
                <p:cNvSpPr/>
                <p:nvPr/>
              </p:nvSpPr>
              <p:spPr>
                <a:xfrm>
                  <a:off x="2407031" y="5167047"/>
                  <a:ext cx="3966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8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0" y="4979"/>
                        <a:pt x="914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5" name="Google Shape;1805;p6"/>
                <p:cNvSpPr/>
                <p:nvPr/>
              </p:nvSpPr>
              <p:spPr>
                <a:xfrm>
                  <a:off x="2398682" y="5171862"/>
                  <a:ext cx="3946" cy="5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893" y="5460"/>
                        <a:pt x="1973" y="4837"/>
                      </a:cubicBezTo>
                      <a:cubicBezTo>
                        <a:pt x="3053" y="4214"/>
                        <a:pt x="3946" y="2698"/>
                        <a:pt x="3946" y="1410"/>
                      </a:cubicBezTo>
                      <a:cubicBezTo>
                        <a:pt x="3967" y="143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6" name="Google Shape;1806;p6"/>
                <p:cNvSpPr/>
                <p:nvPr/>
              </p:nvSpPr>
              <p:spPr>
                <a:xfrm>
                  <a:off x="2390374" y="5176663"/>
                  <a:ext cx="394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7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73" y="4812"/>
                      </a:cubicBezTo>
                      <a:cubicBezTo>
                        <a:pt x="3053" y="4189"/>
                        <a:pt x="3946" y="2673"/>
                        <a:pt x="3946" y="1406"/>
                      </a:cubicBezTo>
                      <a:cubicBezTo>
                        <a:pt x="3946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7" name="Google Shape;1807;p6"/>
                <p:cNvSpPr/>
                <p:nvPr/>
              </p:nvSpPr>
              <p:spPr>
                <a:xfrm>
                  <a:off x="2382025" y="5181482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52" y="908"/>
                        <a:pt x="0" y="2445"/>
                        <a:pt x="0" y="3691"/>
                      </a:cubicBezTo>
                      <a:cubicBezTo>
                        <a:pt x="0" y="4979"/>
                        <a:pt x="872" y="5456"/>
                        <a:pt x="1994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8" name="Google Shape;1808;p6"/>
                <p:cNvSpPr/>
                <p:nvPr/>
              </p:nvSpPr>
              <p:spPr>
                <a:xfrm>
                  <a:off x="2415381" y="5171827"/>
                  <a:ext cx="3966" cy="5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4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8"/>
                      </a:cubicBezTo>
                      <a:cubicBezTo>
                        <a:pt x="0" y="4955"/>
                        <a:pt x="914" y="5433"/>
                        <a:pt x="1994" y="4789"/>
                      </a:cubicBezTo>
                      <a:cubicBezTo>
                        <a:pt x="3115" y="4145"/>
                        <a:pt x="3967" y="2650"/>
                        <a:pt x="3967" y="1362"/>
                      </a:cubicBezTo>
                      <a:cubicBezTo>
                        <a:pt x="3946" y="137"/>
                        <a:pt x="3095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9" name="Google Shape;1809;p6"/>
                <p:cNvSpPr/>
                <p:nvPr/>
              </p:nvSpPr>
              <p:spPr>
                <a:xfrm>
                  <a:off x="2407052" y="5176655"/>
                  <a:ext cx="3946" cy="5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68" extrusionOk="0">
                      <a:moveTo>
                        <a:pt x="1973" y="273"/>
                      </a:moveTo>
                      <a:cubicBezTo>
                        <a:pt x="893" y="896"/>
                        <a:pt x="0" y="2412"/>
                        <a:pt x="0" y="3658"/>
                      </a:cubicBezTo>
                      <a:cubicBezTo>
                        <a:pt x="0" y="4925"/>
                        <a:pt x="914" y="5423"/>
                        <a:pt x="1973" y="4800"/>
                      </a:cubicBezTo>
                      <a:cubicBezTo>
                        <a:pt x="3053" y="4177"/>
                        <a:pt x="3967" y="2661"/>
                        <a:pt x="3946" y="1373"/>
                      </a:cubicBezTo>
                      <a:cubicBezTo>
                        <a:pt x="3967" y="127"/>
                        <a:pt x="3053" y="-35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0" name="Google Shape;1810;p6"/>
                <p:cNvSpPr/>
                <p:nvPr/>
              </p:nvSpPr>
              <p:spPr>
                <a:xfrm>
                  <a:off x="2398724" y="5181469"/>
                  <a:ext cx="3966" cy="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75" extrusionOk="0">
                      <a:moveTo>
                        <a:pt x="1973" y="276"/>
                      </a:moveTo>
                      <a:cubicBezTo>
                        <a:pt x="893" y="900"/>
                        <a:pt x="0" y="2416"/>
                        <a:pt x="0" y="3662"/>
                      </a:cubicBezTo>
                      <a:cubicBezTo>
                        <a:pt x="0" y="4950"/>
                        <a:pt x="914" y="5427"/>
                        <a:pt x="1994" y="4804"/>
                      </a:cubicBezTo>
                      <a:cubicBezTo>
                        <a:pt x="3074" y="4181"/>
                        <a:pt x="3967" y="2665"/>
                        <a:pt x="3967" y="1377"/>
                      </a:cubicBezTo>
                      <a:cubicBezTo>
                        <a:pt x="3967" y="110"/>
                        <a:pt x="3053" y="-347"/>
                        <a:pt x="1973" y="2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1" name="Google Shape;1811;p6"/>
                <p:cNvSpPr/>
                <p:nvPr/>
              </p:nvSpPr>
              <p:spPr>
                <a:xfrm>
                  <a:off x="2390374" y="5186271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73"/>
                      </a:moveTo>
                      <a:cubicBezTo>
                        <a:pt x="872" y="916"/>
                        <a:pt x="0" y="2412"/>
                        <a:pt x="0" y="3658"/>
                      </a:cubicBezTo>
                      <a:cubicBezTo>
                        <a:pt x="0" y="4946"/>
                        <a:pt x="872" y="5444"/>
                        <a:pt x="1994" y="4800"/>
                      </a:cubicBezTo>
                      <a:cubicBezTo>
                        <a:pt x="3074" y="4177"/>
                        <a:pt x="3967" y="2661"/>
                        <a:pt x="3967" y="1373"/>
                      </a:cubicBezTo>
                      <a:cubicBezTo>
                        <a:pt x="3967" y="127"/>
                        <a:pt x="3074" y="-35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2" name="Google Shape;1812;p6"/>
                <p:cNvSpPr/>
                <p:nvPr/>
              </p:nvSpPr>
              <p:spPr>
                <a:xfrm>
                  <a:off x="2382067" y="5191090"/>
                  <a:ext cx="394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71" extrusionOk="0">
                      <a:moveTo>
                        <a:pt x="1973" y="272"/>
                      </a:moveTo>
                      <a:cubicBezTo>
                        <a:pt x="852" y="916"/>
                        <a:pt x="0" y="2411"/>
                        <a:pt x="0" y="3657"/>
                      </a:cubicBezTo>
                      <a:cubicBezTo>
                        <a:pt x="0" y="4945"/>
                        <a:pt x="872" y="5423"/>
                        <a:pt x="1973" y="4800"/>
                      </a:cubicBezTo>
                      <a:cubicBezTo>
                        <a:pt x="3053" y="4177"/>
                        <a:pt x="3946" y="2661"/>
                        <a:pt x="3946" y="1394"/>
                      </a:cubicBezTo>
                      <a:cubicBezTo>
                        <a:pt x="3946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3" name="Google Shape;1813;p6"/>
                <p:cNvSpPr/>
                <p:nvPr/>
              </p:nvSpPr>
              <p:spPr>
                <a:xfrm>
                  <a:off x="2415401" y="5181412"/>
                  <a:ext cx="3946" cy="5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5" extrusionOk="0">
                      <a:moveTo>
                        <a:pt x="1973" y="271"/>
                      </a:moveTo>
                      <a:cubicBezTo>
                        <a:pt x="893" y="895"/>
                        <a:pt x="0" y="2411"/>
                        <a:pt x="0" y="3698"/>
                      </a:cubicBezTo>
                      <a:cubicBezTo>
                        <a:pt x="0" y="4945"/>
                        <a:pt x="893" y="5443"/>
                        <a:pt x="1973" y="4841"/>
                      </a:cubicBezTo>
                      <a:cubicBezTo>
                        <a:pt x="3095" y="4197"/>
                        <a:pt x="3946" y="2660"/>
                        <a:pt x="3946" y="1414"/>
                      </a:cubicBezTo>
                      <a:cubicBezTo>
                        <a:pt x="3967" y="126"/>
                        <a:pt x="3074" y="-352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4" name="Google Shape;1814;p6"/>
                <p:cNvSpPr/>
                <p:nvPr/>
              </p:nvSpPr>
              <p:spPr>
                <a:xfrm>
                  <a:off x="2407073" y="5186230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2"/>
                      </a:moveTo>
                      <a:cubicBezTo>
                        <a:pt x="893" y="895"/>
                        <a:pt x="0" y="2432"/>
                        <a:pt x="0" y="3699"/>
                      </a:cubicBezTo>
                      <a:cubicBezTo>
                        <a:pt x="0" y="4945"/>
                        <a:pt x="914" y="5464"/>
                        <a:pt x="1994" y="4820"/>
                      </a:cubicBezTo>
                      <a:cubicBezTo>
                        <a:pt x="3074" y="4198"/>
                        <a:pt x="3967" y="2640"/>
                        <a:pt x="3967" y="1393"/>
                      </a:cubicBezTo>
                      <a:cubicBezTo>
                        <a:pt x="3946" y="127"/>
                        <a:pt x="3074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5" name="Google Shape;1815;p6"/>
                <p:cNvSpPr/>
                <p:nvPr/>
              </p:nvSpPr>
              <p:spPr>
                <a:xfrm>
                  <a:off x="2398744" y="5191035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691"/>
                      </a:cubicBezTo>
                      <a:cubicBezTo>
                        <a:pt x="0" y="4937"/>
                        <a:pt x="914" y="5457"/>
                        <a:pt x="1973" y="4834"/>
                      </a:cubicBezTo>
                      <a:cubicBezTo>
                        <a:pt x="3053" y="4210"/>
                        <a:pt x="3967" y="2653"/>
                        <a:pt x="3967" y="1407"/>
                      </a:cubicBezTo>
                      <a:cubicBezTo>
                        <a:pt x="3967" y="119"/>
                        <a:pt x="3074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6" name="Google Shape;1816;p6"/>
                <p:cNvSpPr/>
                <p:nvPr/>
              </p:nvSpPr>
              <p:spPr>
                <a:xfrm>
                  <a:off x="2382087" y="5200656"/>
                  <a:ext cx="3966" cy="5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3" extrusionOk="0">
                      <a:moveTo>
                        <a:pt x="1973" y="281"/>
                      </a:moveTo>
                      <a:cubicBezTo>
                        <a:pt x="872" y="925"/>
                        <a:pt x="0" y="2420"/>
                        <a:pt x="0" y="3708"/>
                      </a:cubicBezTo>
                      <a:cubicBezTo>
                        <a:pt x="0" y="4954"/>
                        <a:pt x="872" y="5494"/>
                        <a:pt x="1994" y="4850"/>
                      </a:cubicBezTo>
                      <a:cubicBezTo>
                        <a:pt x="3074" y="4227"/>
                        <a:pt x="3967" y="2669"/>
                        <a:pt x="3967" y="1423"/>
                      </a:cubicBezTo>
                      <a:cubicBezTo>
                        <a:pt x="3967" y="135"/>
                        <a:pt x="3053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7" name="Google Shape;1817;p6"/>
                <p:cNvSpPr/>
                <p:nvPr/>
              </p:nvSpPr>
              <p:spPr>
                <a:xfrm>
                  <a:off x="2365202" y="5143249"/>
                  <a:ext cx="3966" cy="50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3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87"/>
                      </a:cubicBezTo>
                      <a:cubicBezTo>
                        <a:pt x="0" y="4933"/>
                        <a:pt x="914" y="5453"/>
                        <a:pt x="1994" y="4830"/>
                      </a:cubicBezTo>
                      <a:cubicBezTo>
                        <a:pt x="3095" y="4186"/>
                        <a:pt x="3967" y="2649"/>
                        <a:pt x="3967" y="1403"/>
                      </a:cubicBezTo>
                      <a:cubicBezTo>
                        <a:pt x="3967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8" name="Google Shape;1818;p6"/>
                <p:cNvSpPr/>
                <p:nvPr/>
              </p:nvSpPr>
              <p:spPr>
                <a:xfrm>
                  <a:off x="2356874" y="5148064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85"/>
                      </a:moveTo>
                      <a:cubicBezTo>
                        <a:pt x="893" y="908"/>
                        <a:pt x="0" y="2424"/>
                        <a:pt x="0" y="3691"/>
                      </a:cubicBezTo>
                      <a:cubicBezTo>
                        <a:pt x="0" y="4937"/>
                        <a:pt x="914" y="5457"/>
                        <a:pt x="1994" y="4834"/>
                      </a:cubicBezTo>
                      <a:cubicBezTo>
                        <a:pt x="3074" y="4211"/>
                        <a:pt x="3967" y="2653"/>
                        <a:pt x="3967" y="1407"/>
                      </a:cubicBezTo>
                      <a:cubicBezTo>
                        <a:pt x="3946" y="119"/>
                        <a:pt x="3053" y="-359"/>
                        <a:pt x="1973" y="28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9" name="Google Shape;1819;p6"/>
                <p:cNvSpPr/>
                <p:nvPr/>
              </p:nvSpPr>
              <p:spPr>
                <a:xfrm>
                  <a:off x="2348524" y="5152875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94" y="272"/>
                      </a:moveTo>
                      <a:cubicBezTo>
                        <a:pt x="914" y="895"/>
                        <a:pt x="0" y="2411"/>
                        <a:pt x="0" y="3678"/>
                      </a:cubicBezTo>
                      <a:cubicBezTo>
                        <a:pt x="0" y="4924"/>
                        <a:pt x="914" y="5443"/>
                        <a:pt x="1994" y="4821"/>
                      </a:cubicBezTo>
                      <a:cubicBezTo>
                        <a:pt x="3074" y="4197"/>
                        <a:pt x="3967" y="2640"/>
                        <a:pt x="3967" y="1394"/>
                      </a:cubicBezTo>
                      <a:cubicBezTo>
                        <a:pt x="3988" y="127"/>
                        <a:pt x="3074" y="-351"/>
                        <a:pt x="1994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0" name="Google Shape;1820;p6"/>
                <p:cNvSpPr/>
                <p:nvPr/>
              </p:nvSpPr>
              <p:spPr>
                <a:xfrm>
                  <a:off x="2373572" y="5148006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4"/>
                        <a:pt x="914" y="5473"/>
                        <a:pt x="1994" y="4829"/>
                      </a:cubicBezTo>
                      <a:cubicBezTo>
                        <a:pt x="3115" y="4185"/>
                        <a:pt x="3967" y="2648"/>
                        <a:pt x="3967" y="1423"/>
                      </a:cubicBezTo>
                      <a:cubicBezTo>
                        <a:pt x="3967" y="135"/>
                        <a:pt x="3074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1" name="Google Shape;1821;p6"/>
                <p:cNvSpPr/>
                <p:nvPr/>
              </p:nvSpPr>
              <p:spPr>
                <a:xfrm>
                  <a:off x="2373572" y="5157588"/>
                  <a:ext cx="3966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6" extrusionOk="0">
                      <a:moveTo>
                        <a:pt x="1994" y="273"/>
                      </a:moveTo>
                      <a:cubicBezTo>
                        <a:pt x="914" y="896"/>
                        <a:pt x="0" y="2454"/>
                        <a:pt x="0" y="3700"/>
                      </a:cubicBezTo>
                      <a:cubicBezTo>
                        <a:pt x="0" y="4946"/>
                        <a:pt x="914" y="5465"/>
                        <a:pt x="1994" y="4842"/>
                      </a:cubicBezTo>
                      <a:cubicBezTo>
                        <a:pt x="3095" y="4199"/>
                        <a:pt x="3967" y="2662"/>
                        <a:pt x="3967" y="1415"/>
                      </a:cubicBezTo>
                      <a:cubicBezTo>
                        <a:pt x="3967" y="169"/>
                        <a:pt x="3115" y="-371"/>
                        <a:pt x="1994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2" name="Google Shape;1822;p6"/>
                <p:cNvSpPr/>
                <p:nvPr/>
              </p:nvSpPr>
              <p:spPr>
                <a:xfrm>
                  <a:off x="2365244" y="5162402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04"/>
                      </a:cubicBezTo>
                      <a:cubicBezTo>
                        <a:pt x="0" y="4950"/>
                        <a:pt x="914" y="5449"/>
                        <a:pt x="1973" y="4826"/>
                      </a:cubicBezTo>
                      <a:cubicBezTo>
                        <a:pt x="3095" y="4182"/>
                        <a:pt x="3967" y="2645"/>
                        <a:pt x="3967" y="1399"/>
                      </a:cubicBezTo>
                      <a:cubicBezTo>
                        <a:pt x="3967" y="153"/>
                        <a:pt x="311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3" name="Google Shape;1823;p6"/>
                <p:cNvSpPr/>
                <p:nvPr/>
              </p:nvSpPr>
              <p:spPr>
                <a:xfrm>
                  <a:off x="2356915" y="5167209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5"/>
                      </a:cubicBezTo>
                      <a:cubicBezTo>
                        <a:pt x="0" y="4921"/>
                        <a:pt x="914" y="5440"/>
                        <a:pt x="1994" y="4817"/>
                      </a:cubicBezTo>
                      <a:cubicBezTo>
                        <a:pt x="3074" y="4194"/>
                        <a:pt x="3967" y="2636"/>
                        <a:pt x="3967" y="1390"/>
                      </a:cubicBezTo>
                      <a:cubicBezTo>
                        <a:pt x="3967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4" name="Google Shape;1824;p6"/>
                <p:cNvSpPr/>
                <p:nvPr/>
              </p:nvSpPr>
              <p:spPr>
                <a:xfrm>
                  <a:off x="2373614" y="5167158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37"/>
                        <a:pt x="0" y="3683"/>
                      </a:cubicBezTo>
                      <a:cubicBezTo>
                        <a:pt x="0" y="4930"/>
                        <a:pt x="893" y="5449"/>
                        <a:pt x="1994" y="4826"/>
                      </a:cubicBezTo>
                      <a:cubicBezTo>
                        <a:pt x="3095" y="4182"/>
                        <a:pt x="3967" y="2645"/>
                        <a:pt x="3967" y="1399"/>
                      </a:cubicBezTo>
                      <a:cubicBezTo>
                        <a:pt x="3967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5" name="Google Shape;1825;p6"/>
                <p:cNvSpPr/>
                <p:nvPr/>
              </p:nvSpPr>
              <p:spPr>
                <a:xfrm>
                  <a:off x="2365285" y="5171960"/>
                  <a:ext cx="3966" cy="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6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680"/>
                      </a:cubicBezTo>
                      <a:cubicBezTo>
                        <a:pt x="0" y="4926"/>
                        <a:pt x="914" y="5445"/>
                        <a:pt x="1994" y="4822"/>
                      </a:cubicBezTo>
                      <a:cubicBezTo>
                        <a:pt x="3115" y="4178"/>
                        <a:pt x="3967" y="2641"/>
                        <a:pt x="3967" y="1395"/>
                      </a:cubicBezTo>
                      <a:cubicBezTo>
                        <a:pt x="3967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6" name="Google Shape;1826;p6"/>
                <p:cNvSpPr/>
                <p:nvPr/>
              </p:nvSpPr>
              <p:spPr>
                <a:xfrm>
                  <a:off x="2356957" y="5176784"/>
                  <a:ext cx="3966" cy="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0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914" y="5460"/>
                        <a:pt x="1973" y="4837"/>
                      </a:cubicBezTo>
                      <a:cubicBezTo>
                        <a:pt x="3053" y="4214"/>
                        <a:pt x="3967" y="2656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7" name="Google Shape;1827;p6"/>
                <p:cNvSpPr/>
                <p:nvPr/>
              </p:nvSpPr>
              <p:spPr>
                <a:xfrm>
                  <a:off x="2348628" y="5181593"/>
                  <a:ext cx="396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9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30"/>
                        <a:pt x="914" y="5449"/>
                        <a:pt x="1994" y="4826"/>
                      </a:cubicBezTo>
                      <a:cubicBezTo>
                        <a:pt x="3074" y="4203"/>
                        <a:pt x="3967" y="2645"/>
                        <a:pt x="3967" y="1399"/>
                      </a:cubicBezTo>
                      <a:cubicBezTo>
                        <a:pt x="3946" y="153"/>
                        <a:pt x="3053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8" name="Google Shape;1828;p6"/>
                <p:cNvSpPr/>
                <p:nvPr/>
              </p:nvSpPr>
              <p:spPr>
                <a:xfrm>
                  <a:off x="2373634" y="5176733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71"/>
                        <a:pt x="914" y="5449"/>
                        <a:pt x="1994" y="4826"/>
                      </a:cubicBezTo>
                      <a:cubicBezTo>
                        <a:pt x="3095" y="4182"/>
                        <a:pt x="3967" y="2687"/>
                        <a:pt x="3967" y="1399"/>
                      </a:cubicBezTo>
                      <a:cubicBezTo>
                        <a:pt x="3967" y="153"/>
                        <a:pt x="3095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9" name="Google Shape;1829;p6"/>
                <p:cNvSpPr/>
                <p:nvPr/>
              </p:nvSpPr>
              <p:spPr>
                <a:xfrm>
                  <a:off x="2365306" y="5181535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8"/>
                        <a:pt x="914" y="5466"/>
                        <a:pt x="1994" y="4842"/>
                      </a:cubicBezTo>
                      <a:cubicBezTo>
                        <a:pt x="3095" y="4199"/>
                        <a:pt x="3967" y="2703"/>
                        <a:pt x="3967" y="1415"/>
                      </a:cubicBezTo>
                      <a:cubicBezTo>
                        <a:pt x="3967" y="169"/>
                        <a:pt x="3095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0" name="Google Shape;1830;p6"/>
                <p:cNvSpPr/>
                <p:nvPr/>
              </p:nvSpPr>
              <p:spPr>
                <a:xfrm>
                  <a:off x="2356977" y="5186359"/>
                  <a:ext cx="396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1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82"/>
                        <a:pt x="914" y="5460"/>
                        <a:pt x="1994" y="4816"/>
                      </a:cubicBezTo>
                      <a:cubicBezTo>
                        <a:pt x="3074" y="4193"/>
                        <a:pt x="3967" y="2677"/>
                        <a:pt x="3967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1" name="Google Shape;1831;p6"/>
                <p:cNvSpPr/>
                <p:nvPr/>
              </p:nvSpPr>
              <p:spPr>
                <a:xfrm>
                  <a:off x="2348649" y="5191160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73" y="4833"/>
                      </a:cubicBezTo>
                      <a:cubicBezTo>
                        <a:pt x="3074" y="4210"/>
                        <a:pt x="3967" y="2694"/>
                        <a:pt x="3967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2" name="Google Shape;1832;p6"/>
                <p:cNvSpPr/>
                <p:nvPr/>
              </p:nvSpPr>
              <p:spPr>
                <a:xfrm>
                  <a:off x="2373676" y="5186308"/>
                  <a:ext cx="3966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7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683"/>
                      </a:cubicBezTo>
                      <a:cubicBezTo>
                        <a:pt x="0" y="4971"/>
                        <a:pt x="914" y="5449"/>
                        <a:pt x="1994" y="4826"/>
                      </a:cubicBezTo>
                      <a:cubicBezTo>
                        <a:pt x="3095" y="4182"/>
                        <a:pt x="3967" y="2687"/>
                        <a:pt x="3967" y="1399"/>
                      </a:cubicBezTo>
                      <a:cubicBezTo>
                        <a:pt x="3946" y="153"/>
                        <a:pt x="3074" y="-366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3" name="Google Shape;1833;p6"/>
                <p:cNvSpPr/>
                <p:nvPr/>
              </p:nvSpPr>
              <p:spPr>
                <a:xfrm>
                  <a:off x="2365347" y="5191110"/>
                  <a:ext cx="394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13" extrusionOk="0">
                      <a:moveTo>
                        <a:pt x="1973" y="273"/>
                      </a:moveTo>
                      <a:cubicBezTo>
                        <a:pt x="893" y="896"/>
                        <a:pt x="0" y="2454"/>
                        <a:pt x="0" y="3700"/>
                      </a:cubicBezTo>
                      <a:cubicBezTo>
                        <a:pt x="0" y="4987"/>
                        <a:pt x="914" y="5465"/>
                        <a:pt x="1973" y="4842"/>
                      </a:cubicBezTo>
                      <a:cubicBezTo>
                        <a:pt x="3095" y="4198"/>
                        <a:pt x="3946" y="2703"/>
                        <a:pt x="3946" y="1436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4" name="Google Shape;1834;p6"/>
                <p:cNvSpPr/>
                <p:nvPr/>
              </p:nvSpPr>
              <p:spPr>
                <a:xfrm>
                  <a:off x="2357019" y="5195934"/>
                  <a:ext cx="3966" cy="5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7" extrusionOk="0">
                      <a:moveTo>
                        <a:pt x="1973" y="267"/>
                      </a:moveTo>
                      <a:cubicBezTo>
                        <a:pt x="893" y="890"/>
                        <a:pt x="0" y="2448"/>
                        <a:pt x="0" y="3694"/>
                      </a:cubicBezTo>
                      <a:cubicBezTo>
                        <a:pt x="0" y="4982"/>
                        <a:pt x="914" y="5459"/>
                        <a:pt x="1994" y="4837"/>
                      </a:cubicBezTo>
                      <a:cubicBezTo>
                        <a:pt x="3074" y="4213"/>
                        <a:pt x="3967" y="2697"/>
                        <a:pt x="3967" y="1430"/>
                      </a:cubicBezTo>
                      <a:cubicBezTo>
                        <a:pt x="3946" y="143"/>
                        <a:pt x="3053" y="-356"/>
                        <a:pt x="1973" y="2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5" name="Google Shape;1835;p6"/>
                <p:cNvSpPr/>
                <p:nvPr/>
              </p:nvSpPr>
              <p:spPr>
                <a:xfrm>
                  <a:off x="2348670" y="5200734"/>
                  <a:ext cx="396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4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0" y="4958"/>
                        <a:pt x="914" y="5457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67" y="161"/>
                        <a:pt x="3074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6" name="Google Shape;1836;p6"/>
                <p:cNvSpPr/>
                <p:nvPr/>
              </p:nvSpPr>
              <p:spPr>
                <a:xfrm>
                  <a:off x="2340341" y="5205549"/>
                  <a:ext cx="3966" cy="5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8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75"/>
                      </a:cubicBezTo>
                      <a:cubicBezTo>
                        <a:pt x="0" y="4962"/>
                        <a:pt x="914" y="5440"/>
                        <a:pt x="1994" y="4817"/>
                      </a:cubicBezTo>
                      <a:cubicBezTo>
                        <a:pt x="3074" y="4194"/>
                        <a:pt x="3967" y="2678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7" name="Google Shape;1837;p6"/>
                <p:cNvSpPr/>
                <p:nvPr/>
              </p:nvSpPr>
              <p:spPr>
                <a:xfrm>
                  <a:off x="2373697" y="5195899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1"/>
                      </a:moveTo>
                      <a:cubicBezTo>
                        <a:pt x="893" y="904"/>
                        <a:pt x="0" y="2420"/>
                        <a:pt x="0" y="3667"/>
                      </a:cubicBezTo>
                      <a:cubicBezTo>
                        <a:pt x="0" y="4954"/>
                        <a:pt x="893" y="5432"/>
                        <a:pt x="1973" y="4809"/>
                      </a:cubicBezTo>
                      <a:cubicBezTo>
                        <a:pt x="3095" y="4165"/>
                        <a:pt x="3967" y="2670"/>
                        <a:pt x="3967" y="1403"/>
                      </a:cubicBezTo>
                      <a:cubicBezTo>
                        <a:pt x="3946" y="136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8" name="Google Shape;1838;p6"/>
                <p:cNvSpPr/>
                <p:nvPr/>
              </p:nvSpPr>
              <p:spPr>
                <a:xfrm>
                  <a:off x="2365368" y="5200717"/>
                  <a:ext cx="3946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1" extrusionOk="0">
                      <a:moveTo>
                        <a:pt x="1973" y="282"/>
                      </a:moveTo>
                      <a:cubicBezTo>
                        <a:pt x="893" y="905"/>
                        <a:pt x="0" y="2400"/>
                        <a:pt x="0" y="3667"/>
                      </a:cubicBezTo>
                      <a:cubicBezTo>
                        <a:pt x="0" y="4955"/>
                        <a:pt x="914" y="5433"/>
                        <a:pt x="1973" y="4810"/>
                      </a:cubicBezTo>
                      <a:cubicBezTo>
                        <a:pt x="3095" y="4166"/>
                        <a:pt x="3946" y="2670"/>
                        <a:pt x="3946" y="1383"/>
                      </a:cubicBezTo>
                      <a:cubicBezTo>
                        <a:pt x="3967" y="136"/>
                        <a:pt x="3095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9" name="Google Shape;1839;p6"/>
                <p:cNvSpPr/>
                <p:nvPr/>
              </p:nvSpPr>
              <p:spPr>
                <a:xfrm>
                  <a:off x="2357040" y="5205524"/>
                  <a:ext cx="3946" cy="5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71" extrusionOk="0">
                      <a:moveTo>
                        <a:pt x="1973" y="273"/>
                      </a:moveTo>
                      <a:cubicBezTo>
                        <a:pt x="893" y="896"/>
                        <a:pt x="0" y="2412"/>
                        <a:pt x="0" y="3658"/>
                      </a:cubicBezTo>
                      <a:cubicBezTo>
                        <a:pt x="0" y="4946"/>
                        <a:pt x="914" y="5423"/>
                        <a:pt x="1973" y="4800"/>
                      </a:cubicBezTo>
                      <a:cubicBezTo>
                        <a:pt x="3053" y="4178"/>
                        <a:pt x="3946" y="2661"/>
                        <a:pt x="3946" y="1373"/>
                      </a:cubicBezTo>
                      <a:cubicBezTo>
                        <a:pt x="3946" y="127"/>
                        <a:pt x="3053" y="-35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0" name="Google Shape;1840;p6"/>
                <p:cNvSpPr/>
                <p:nvPr/>
              </p:nvSpPr>
              <p:spPr>
                <a:xfrm>
                  <a:off x="2348711" y="5210333"/>
                  <a:ext cx="3966" cy="5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0" extrusionOk="0">
                      <a:moveTo>
                        <a:pt x="1973" y="282"/>
                      </a:moveTo>
                      <a:cubicBezTo>
                        <a:pt x="893" y="905"/>
                        <a:pt x="0" y="2421"/>
                        <a:pt x="0" y="3667"/>
                      </a:cubicBezTo>
                      <a:cubicBezTo>
                        <a:pt x="0" y="4955"/>
                        <a:pt x="914" y="5433"/>
                        <a:pt x="1994" y="4809"/>
                      </a:cubicBezTo>
                      <a:cubicBezTo>
                        <a:pt x="3074" y="4186"/>
                        <a:pt x="3967" y="2670"/>
                        <a:pt x="3967" y="1383"/>
                      </a:cubicBezTo>
                      <a:cubicBezTo>
                        <a:pt x="3946" y="136"/>
                        <a:pt x="3053" y="-362"/>
                        <a:pt x="1973" y="28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1" name="Google Shape;1841;p6"/>
                <p:cNvSpPr/>
                <p:nvPr/>
              </p:nvSpPr>
              <p:spPr>
                <a:xfrm>
                  <a:off x="2340362" y="5215145"/>
                  <a:ext cx="3966" cy="5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67" extrusionOk="0">
                      <a:moveTo>
                        <a:pt x="1973" y="268"/>
                      </a:moveTo>
                      <a:cubicBezTo>
                        <a:pt x="893" y="891"/>
                        <a:pt x="0" y="2408"/>
                        <a:pt x="0" y="3674"/>
                      </a:cubicBezTo>
                      <a:cubicBezTo>
                        <a:pt x="0" y="4941"/>
                        <a:pt x="914" y="5419"/>
                        <a:pt x="1994" y="4796"/>
                      </a:cubicBezTo>
                      <a:cubicBezTo>
                        <a:pt x="3074" y="4173"/>
                        <a:pt x="3967" y="2657"/>
                        <a:pt x="3967" y="1390"/>
                      </a:cubicBezTo>
                      <a:cubicBezTo>
                        <a:pt x="3967" y="144"/>
                        <a:pt x="3074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2" name="Google Shape;1842;p6"/>
                <p:cNvSpPr/>
                <p:nvPr/>
              </p:nvSpPr>
              <p:spPr>
                <a:xfrm>
                  <a:off x="2373717" y="5205475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0"/>
                      </a:moveTo>
                      <a:cubicBezTo>
                        <a:pt x="893" y="904"/>
                        <a:pt x="0" y="2420"/>
                        <a:pt x="0" y="3708"/>
                      </a:cubicBezTo>
                      <a:cubicBezTo>
                        <a:pt x="0" y="4953"/>
                        <a:pt x="914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3" name="Google Shape;1843;p6"/>
                <p:cNvSpPr/>
                <p:nvPr/>
              </p:nvSpPr>
              <p:spPr>
                <a:xfrm>
                  <a:off x="2365389" y="5210284"/>
                  <a:ext cx="3966" cy="5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23" extrusionOk="0">
                      <a:moveTo>
                        <a:pt x="1973" y="290"/>
                      </a:moveTo>
                      <a:cubicBezTo>
                        <a:pt x="893" y="913"/>
                        <a:pt x="0" y="2429"/>
                        <a:pt x="0" y="3717"/>
                      </a:cubicBezTo>
                      <a:cubicBezTo>
                        <a:pt x="0" y="4963"/>
                        <a:pt x="893" y="5482"/>
                        <a:pt x="1973" y="4859"/>
                      </a:cubicBezTo>
                      <a:cubicBezTo>
                        <a:pt x="3095" y="4215"/>
                        <a:pt x="3967" y="2678"/>
                        <a:pt x="3967" y="1432"/>
                      </a:cubicBezTo>
                      <a:cubicBezTo>
                        <a:pt x="3946" y="144"/>
                        <a:pt x="3095" y="-375"/>
                        <a:pt x="1973" y="29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4" name="Google Shape;1844;p6"/>
                <p:cNvSpPr/>
                <p:nvPr/>
              </p:nvSpPr>
              <p:spPr>
                <a:xfrm>
                  <a:off x="2357061" y="5215099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411"/>
                        <a:pt x="0" y="3678"/>
                      </a:cubicBezTo>
                      <a:cubicBezTo>
                        <a:pt x="0" y="4924"/>
                        <a:pt x="914" y="5444"/>
                        <a:pt x="1973" y="4820"/>
                      </a:cubicBezTo>
                      <a:cubicBezTo>
                        <a:pt x="3053" y="4197"/>
                        <a:pt x="3946" y="2640"/>
                        <a:pt x="3946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5" name="Google Shape;1845;p6"/>
                <p:cNvSpPr/>
                <p:nvPr/>
              </p:nvSpPr>
              <p:spPr>
                <a:xfrm>
                  <a:off x="2348732" y="5219918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4"/>
                        <a:pt x="0" y="2411"/>
                        <a:pt x="0" y="3698"/>
                      </a:cubicBezTo>
                      <a:cubicBezTo>
                        <a:pt x="0" y="4944"/>
                        <a:pt x="914" y="5464"/>
                        <a:pt x="1994" y="4841"/>
                      </a:cubicBezTo>
                      <a:cubicBezTo>
                        <a:pt x="3074" y="4218"/>
                        <a:pt x="3967" y="2660"/>
                        <a:pt x="3967" y="1414"/>
                      </a:cubicBezTo>
                      <a:cubicBezTo>
                        <a:pt x="3946" y="126"/>
                        <a:pt x="3053" y="-351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6" name="Google Shape;1846;p6"/>
                <p:cNvSpPr/>
                <p:nvPr/>
              </p:nvSpPr>
              <p:spPr>
                <a:xfrm>
                  <a:off x="2365410" y="5219868"/>
                  <a:ext cx="3966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13" extrusionOk="0">
                      <a:moveTo>
                        <a:pt x="1973" y="281"/>
                      </a:moveTo>
                      <a:cubicBezTo>
                        <a:pt x="893" y="903"/>
                        <a:pt x="0" y="2420"/>
                        <a:pt x="0" y="3707"/>
                      </a:cubicBezTo>
                      <a:cubicBezTo>
                        <a:pt x="0" y="4954"/>
                        <a:pt x="914" y="5473"/>
                        <a:pt x="1994" y="4850"/>
                      </a:cubicBezTo>
                      <a:cubicBezTo>
                        <a:pt x="3115" y="4206"/>
                        <a:pt x="3967" y="2669"/>
                        <a:pt x="3967" y="1423"/>
                      </a:cubicBezTo>
                      <a:cubicBezTo>
                        <a:pt x="3967" y="135"/>
                        <a:pt x="3095" y="-363"/>
                        <a:pt x="1973" y="28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7" name="Google Shape;1847;p6"/>
                <p:cNvSpPr/>
                <p:nvPr/>
              </p:nvSpPr>
              <p:spPr>
                <a:xfrm>
                  <a:off x="2357081" y="5224675"/>
                  <a:ext cx="396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104" extrusionOk="0">
                      <a:moveTo>
                        <a:pt x="1973" y="271"/>
                      </a:moveTo>
                      <a:cubicBezTo>
                        <a:pt x="893" y="894"/>
                        <a:pt x="0" y="2411"/>
                        <a:pt x="0" y="3698"/>
                      </a:cubicBezTo>
                      <a:cubicBezTo>
                        <a:pt x="0" y="4944"/>
                        <a:pt x="914" y="5464"/>
                        <a:pt x="1973" y="4841"/>
                      </a:cubicBezTo>
                      <a:cubicBezTo>
                        <a:pt x="3053" y="4218"/>
                        <a:pt x="3967" y="2660"/>
                        <a:pt x="3967" y="1414"/>
                      </a:cubicBezTo>
                      <a:cubicBezTo>
                        <a:pt x="3967" y="126"/>
                        <a:pt x="3074" y="-351"/>
                        <a:pt x="1973" y="2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8" name="Google Shape;1848;p6"/>
                <p:cNvSpPr/>
                <p:nvPr/>
              </p:nvSpPr>
              <p:spPr>
                <a:xfrm>
                  <a:off x="2348753" y="5229492"/>
                  <a:ext cx="3946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4" extrusionOk="0">
                      <a:moveTo>
                        <a:pt x="1973" y="272"/>
                      </a:moveTo>
                      <a:cubicBezTo>
                        <a:pt x="893" y="895"/>
                        <a:pt x="0" y="2391"/>
                        <a:pt x="0" y="3678"/>
                      </a:cubicBezTo>
                      <a:cubicBezTo>
                        <a:pt x="0" y="4924"/>
                        <a:pt x="914" y="5444"/>
                        <a:pt x="1973" y="4820"/>
                      </a:cubicBezTo>
                      <a:cubicBezTo>
                        <a:pt x="3053" y="4197"/>
                        <a:pt x="3946" y="2640"/>
                        <a:pt x="3946" y="1394"/>
                      </a:cubicBezTo>
                      <a:cubicBezTo>
                        <a:pt x="3967" y="127"/>
                        <a:pt x="3053" y="-351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9" name="Google Shape;1849;p6"/>
                <p:cNvSpPr/>
                <p:nvPr/>
              </p:nvSpPr>
              <p:spPr>
                <a:xfrm>
                  <a:off x="2782208" y="4988826"/>
                  <a:ext cx="3967" cy="5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7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94" y="4833"/>
                      </a:cubicBezTo>
                      <a:cubicBezTo>
                        <a:pt x="3115" y="4189"/>
                        <a:pt x="3988" y="2652"/>
                        <a:pt x="3967" y="1406"/>
                      </a:cubicBezTo>
                      <a:cubicBezTo>
                        <a:pt x="3946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0" name="Google Shape;1850;p6"/>
                <p:cNvSpPr/>
                <p:nvPr/>
              </p:nvSpPr>
              <p:spPr>
                <a:xfrm>
                  <a:off x="2773859" y="4993645"/>
                  <a:ext cx="3967" cy="5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6" extrusionOk="0">
                      <a:moveTo>
                        <a:pt x="1973" y="264"/>
                      </a:moveTo>
                      <a:cubicBezTo>
                        <a:pt x="893" y="887"/>
                        <a:pt x="0" y="2444"/>
                        <a:pt x="0" y="3690"/>
                      </a:cubicBezTo>
                      <a:cubicBezTo>
                        <a:pt x="0" y="4937"/>
                        <a:pt x="893" y="5456"/>
                        <a:pt x="1994" y="4833"/>
                      </a:cubicBezTo>
                      <a:cubicBezTo>
                        <a:pt x="3074" y="4210"/>
                        <a:pt x="3988" y="2652"/>
                        <a:pt x="3967" y="1427"/>
                      </a:cubicBezTo>
                      <a:cubicBezTo>
                        <a:pt x="3967" y="160"/>
                        <a:pt x="3074" y="-360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1" name="Google Shape;1851;p6"/>
                <p:cNvSpPr/>
                <p:nvPr/>
              </p:nvSpPr>
              <p:spPr>
                <a:xfrm>
                  <a:off x="2765530" y="4998459"/>
                  <a:ext cx="3946" cy="5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1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893" y="5460"/>
                        <a:pt x="1973" y="4837"/>
                      </a:cubicBezTo>
                      <a:cubicBezTo>
                        <a:pt x="3053" y="4193"/>
                        <a:pt x="3946" y="2656"/>
                        <a:pt x="3946" y="1410"/>
                      </a:cubicBezTo>
                      <a:cubicBezTo>
                        <a:pt x="3967" y="143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2" name="Google Shape;1852;p6"/>
                <p:cNvSpPr/>
                <p:nvPr/>
              </p:nvSpPr>
              <p:spPr>
                <a:xfrm>
                  <a:off x="2757202" y="5003256"/>
                  <a:ext cx="3946" cy="5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94" extrusionOk="0">
                      <a:moveTo>
                        <a:pt x="1973" y="268"/>
                      </a:moveTo>
                      <a:cubicBezTo>
                        <a:pt x="852" y="912"/>
                        <a:pt x="0" y="2449"/>
                        <a:pt x="0" y="3695"/>
                      </a:cubicBezTo>
                      <a:cubicBezTo>
                        <a:pt x="0" y="4941"/>
                        <a:pt x="872" y="5461"/>
                        <a:pt x="1973" y="4817"/>
                      </a:cubicBezTo>
                      <a:cubicBezTo>
                        <a:pt x="3053" y="4193"/>
                        <a:pt x="3946" y="2636"/>
                        <a:pt x="3946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3" name="Google Shape;1853;p6"/>
                <p:cNvSpPr/>
                <p:nvPr/>
              </p:nvSpPr>
              <p:spPr>
                <a:xfrm>
                  <a:off x="2782229" y="4998400"/>
                  <a:ext cx="3967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1" extrusionOk="0">
                      <a:moveTo>
                        <a:pt x="1973" y="264"/>
                      </a:moveTo>
                      <a:cubicBezTo>
                        <a:pt x="893" y="888"/>
                        <a:pt x="0" y="2445"/>
                        <a:pt x="0" y="3691"/>
                      </a:cubicBezTo>
                      <a:cubicBezTo>
                        <a:pt x="0" y="4938"/>
                        <a:pt x="893" y="5436"/>
                        <a:pt x="1994" y="4813"/>
                      </a:cubicBezTo>
                      <a:cubicBezTo>
                        <a:pt x="3115" y="4169"/>
                        <a:pt x="3967" y="2632"/>
                        <a:pt x="3967" y="1386"/>
                      </a:cubicBezTo>
                      <a:cubicBezTo>
                        <a:pt x="3946" y="161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4" name="Google Shape;1854;p6"/>
                <p:cNvSpPr/>
                <p:nvPr/>
              </p:nvSpPr>
              <p:spPr>
                <a:xfrm>
                  <a:off x="2773900" y="5003218"/>
                  <a:ext cx="3967" cy="5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77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17"/>
                        <a:pt x="914" y="5436"/>
                        <a:pt x="1994" y="4813"/>
                      </a:cubicBezTo>
                      <a:cubicBezTo>
                        <a:pt x="3095" y="4190"/>
                        <a:pt x="3988" y="2632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5" name="Google Shape;1855;p6"/>
                <p:cNvSpPr/>
                <p:nvPr/>
              </p:nvSpPr>
              <p:spPr>
                <a:xfrm>
                  <a:off x="2765572" y="5008033"/>
                  <a:ext cx="398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" h="5084" extrusionOk="0">
                      <a:moveTo>
                        <a:pt x="1973" y="268"/>
                      </a:moveTo>
                      <a:cubicBezTo>
                        <a:pt x="893" y="891"/>
                        <a:pt x="0" y="2449"/>
                        <a:pt x="0" y="3695"/>
                      </a:cubicBezTo>
                      <a:cubicBezTo>
                        <a:pt x="0" y="4941"/>
                        <a:pt x="893" y="5440"/>
                        <a:pt x="1994" y="4817"/>
                      </a:cubicBezTo>
                      <a:cubicBezTo>
                        <a:pt x="3074" y="4194"/>
                        <a:pt x="3988" y="2636"/>
                        <a:pt x="3988" y="1390"/>
                      </a:cubicBezTo>
                      <a:cubicBezTo>
                        <a:pt x="3946" y="144"/>
                        <a:pt x="3053" y="-355"/>
                        <a:pt x="1973" y="26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6" name="Google Shape;1856;p6"/>
                <p:cNvSpPr/>
                <p:nvPr/>
              </p:nvSpPr>
              <p:spPr>
                <a:xfrm>
                  <a:off x="2790578" y="5003168"/>
                  <a:ext cx="3967" cy="5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98" extrusionOk="0">
                      <a:moveTo>
                        <a:pt x="1973" y="274"/>
                      </a:moveTo>
                      <a:cubicBezTo>
                        <a:pt x="893" y="897"/>
                        <a:pt x="0" y="2454"/>
                        <a:pt x="0" y="3701"/>
                      </a:cubicBezTo>
                      <a:cubicBezTo>
                        <a:pt x="0" y="4988"/>
                        <a:pt x="893" y="5445"/>
                        <a:pt x="1994" y="4822"/>
                      </a:cubicBezTo>
                      <a:cubicBezTo>
                        <a:pt x="3115" y="4178"/>
                        <a:pt x="3967" y="2683"/>
                        <a:pt x="3967" y="1395"/>
                      </a:cubicBezTo>
                      <a:cubicBezTo>
                        <a:pt x="3967" y="170"/>
                        <a:pt x="3095" y="-370"/>
                        <a:pt x="1973" y="2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7" name="Google Shape;1857;p6"/>
                <p:cNvSpPr/>
                <p:nvPr/>
              </p:nvSpPr>
              <p:spPr>
                <a:xfrm>
                  <a:off x="2782250" y="5007975"/>
                  <a:ext cx="3967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4" extrusionOk="0">
                      <a:moveTo>
                        <a:pt x="1973" y="264"/>
                      </a:moveTo>
                      <a:cubicBezTo>
                        <a:pt x="872" y="887"/>
                        <a:pt x="0" y="2445"/>
                        <a:pt x="0" y="3691"/>
                      </a:cubicBezTo>
                      <a:cubicBezTo>
                        <a:pt x="21" y="4979"/>
                        <a:pt x="914" y="5456"/>
                        <a:pt x="1994" y="4833"/>
                      </a:cubicBezTo>
                      <a:cubicBezTo>
                        <a:pt x="3115" y="4189"/>
                        <a:pt x="3967" y="2694"/>
                        <a:pt x="3967" y="1406"/>
                      </a:cubicBezTo>
                      <a:cubicBezTo>
                        <a:pt x="3967" y="160"/>
                        <a:pt x="3095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8" name="Google Shape;1858;p6"/>
                <p:cNvSpPr/>
                <p:nvPr/>
              </p:nvSpPr>
              <p:spPr>
                <a:xfrm>
                  <a:off x="2773921" y="5012793"/>
                  <a:ext cx="3967" cy="5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084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71"/>
                      </a:cubicBezTo>
                      <a:cubicBezTo>
                        <a:pt x="0" y="4958"/>
                        <a:pt x="893" y="5436"/>
                        <a:pt x="1994" y="4813"/>
                      </a:cubicBezTo>
                      <a:cubicBezTo>
                        <a:pt x="3074" y="4190"/>
                        <a:pt x="3967" y="2674"/>
                        <a:pt x="3967" y="1386"/>
                      </a:cubicBezTo>
                      <a:cubicBezTo>
                        <a:pt x="3946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9" name="Google Shape;1859;p6"/>
                <p:cNvSpPr/>
                <p:nvPr/>
              </p:nvSpPr>
              <p:spPr>
                <a:xfrm>
                  <a:off x="2790619" y="5012743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3"/>
                      </a:moveTo>
                      <a:cubicBezTo>
                        <a:pt x="893" y="896"/>
                        <a:pt x="-20" y="2454"/>
                        <a:pt x="0" y="3700"/>
                      </a:cubicBezTo>
                      <a:cubicBezTo>
                        <a:pt x="0" y="4988"/>
                        <a:pt x="893" y="5466"/>
                        <a:pt x="1994" y="4842"/>
                      </a:cubicBezTo>
                      <a:cubicBezTo>
                        <a:pt x="3116" y="4199"/>
                        <a:pt x="3967" y="2703"/>
                        <a:pt x="3967" y="1416"/>
                      </a:cubicBezTo>
                      <a:cubicBezTo>
                        <a:pt x="3946" y="169"/>
                        <a:pt x="3074" y="-371"/>
                        <a:pt x="1973" y="2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0" name="Google Shape;1860;p6"/>
                <p:cNvSpPr/>
                <p:nvPr/>
              </p:nvSpPr>
              <p:spPr>
                <a:xfrm>
                  <a:off x="2782270" y="5017548"/>
                  <a:ext cx="3967" cy="5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06" extrusionOk="0">
                      <a:moveTo>
                        <a:pt x="1973" y="286"/>
                      </a:moveTo>
                      <a:cubicBezTo>
                        <a:pt x="893" y="910"/>
                        <a:pt x="0" y="2467"/>
                        <a:pt x="0" y="3693"/>
                      </a:cubicBezTo>
                      <a:cubicBezTo>
                        <a:pt x="0" y="4980"/>
                        <a:pt x="914" y="5458"/>
                        <a:pt x="1994" y="4835"/>
                      </a:cubicBezTo>
                      <a:cubicBezTo>
                        <a:pt x="3115" y="4191"/>
                        <a:pt x="3967" y="2696"/>
                        <a:pt x="3967" y="1408"/>
                      </a:cubicBezTo>
                      <a:cubicBezTo>
                        <a:pt x="3967" y="162"/>
                        <a:pt x="3095" y="-378"/>
                        <a:pt x="1973" y="28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1" name="Google Shape;1861;p6"/>
                <p:cNvSpPr/>
                <p:nvPr/>
              </p:nvSpPr>
              <p:spPr>
                <a:xfrm>
                  <a:off x="2790640" y="5022314"/>
                  <a:ext cx="3966" cy="5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90" extrusionOk="0">
                      <a:moveTo>
                        <a:pt x="1973" y="277"/>
                      </a:moveTo>
                      <a:cubicBezTo>
                        <a:pt x="893" y="900"/>
                        <a:pt x="0" y="2458"/>
                        <a:pt x="0" y="3725"/>
                      </a:cubicBezTo>
                      <a:cubicBezTo>
                        <a:pt x="0" y="4971"/>
                        <a:pt x="914" y="5448"/>
                        <a:pt x="1994" y="4805"/>
                      </a:cubicBezTo>
                      <a:cubicBezTo>
                        <a:pt x="3115" y="4161"/>
                        <a:pt x="3967" y="2665"/>
                        <a:pt x="3967" y="1419"/>
                      </a:cubicBezTo>
                      <a:cubicBezTo>
                        <a:pt x="3946" y="152"/>
                        <a:pt x="3095" y="-367"/>
                        <a:pt x="1973" y="27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2" name="Google Shape;1862;p6"/>
                <p:cNvSpPr/>
                <p:nvPr/>
              </p:nvSpPr>
              <p:spPr>
                <a:xfrm>
                  <a:off x="2782312" y="5027116"/>
                  <a:ext cx="3967" cy="5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7" h="5113" extrusionOk="0">
                      <a:moveTo>
                        <a:pt x="1973" y="272"/>
                      </a:moveTo>
                      <a:cubicBezTo>
                        <a:pt x="893" y="895"/>
                        <a:pt x="-20" y="2453"/>
                        <a:pt x="0" y="3741"/>
                      </a:cubicBezTo>
                      <a:cubicBezTo>
                        <a:pt x="0" y="4987"/>
                        <a:pt x="893" y="5465"/>
                        <a:pt x="1994" y="4841"/>
                      </a:cubicBezTo>
                      <a:cubicBezTo>
                        <a:pt x="3116" y="4197"/>
                        <a:pt x="3967" y="2702"/>
                        <a:pt x="3967" y="1456"/>
                      </a:cubicBezTo>
                      <a:cubicBezTo>
                        <a:pt x="3946" y="168"/>
                        <a:pt x="3095" y="-372"/>
                        <a:pt x="1973" y="27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3" name="Google Shape;1863;p6"/>
                <p:cNvSpPr/>
                <p:nvPr/>
              </p:nvSpPr>
              <p:spPr>
                <a:xfrm>
                  <a:off x="2357144" y="5243831"/>
                  <a:ext cx="3946" cy="5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089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37"/>
                        <a:pt x="914" y="5456"/>
                        <a:pt x="1973" y="4813"/>
                      </a:cubicBezTo>
                      <a:cubicBezTo>
                        <a:pt x="3053" y="4189"/>
                        <a:pt x="3946" y="2632"/>
                        <a:pt x="3946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4" name="Google Shape;1864;p6"/>
                <p:cNvSpPr/>
                <p:nvPr/>
              </p:nvSpPr>
              <p:spPr>
                <a:xfrm>
                  <a:off x="2348815" y="5248628"/>
                  <a:ext cx="3966" cy="5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6" h="5081" extrusionOk="0">
                      <a:moveTo>
                        <a:pt x="1973" y="265"/>
                      </a:moveTo>
                      <a:cubicBezTo>
                        <a:pt x="893" y="888"/>
                        <a:pt x="0" y="2445"/>
                        <a:pt x="0" y="3692"/>
                      </a:cubicBezTo>
                      <a:cubicBezTo>
                        <a:pt x="0" y="4938"/>
                        <a:pt x="914" y="5436"/>
                        <a:pt x="1994" y="4813"/>
                      </a:cubicBezTo>
                      <a:cubicBezTo>
                        <a:pt x="3074" y="4190"/>
                        <a:pt x="3967" y="2633"/>
                        <a:pt x="3967" y="1386"/>
                      </a:cubicBezTo>
                      <a:cubicBezTo>
                        <a:pt x="3967" y="161"/>
                        <a:pt x="3053" y="-359"/>
                        <a:pt x="1973" y="26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5" name="Google Shape;1865;p6"/>
                <p:cNvSpPr/>
                <p:nvPr/>
              </p:nvSpPr>
              <p:spPr>
                <a:xfrm>
                  <a:off x="2357164" y="5253406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73" y="4833"/>
                      </a:cubicBezTo>
                      <a:cubicBezTo>
                        <a:pt x="3053" y="4210"/>
                        <a:pt x="3946" y="2694"/>
                        <a:pt x="3946" y="1406"/>
                      </a:cubicBezTo>
                      <a:cubicBezTo>
                        <a:pt x="3967" y="160"/>
                        <a:pt x="3074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6" name="Google Shape;1866;p6"/>
                <p:cNvSpPr/>
                <p:nvPr/>
              </p:nvSpPr>
              <p:spPr>
                <a:xfrm>
                  <a:off x="2348836" y="5258204"/>
                  <a:ext cx="3946" cy="51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6" h="5104" extrusionOk="0">
                      <a:moveTo>
                        <a:pt x="1973" y="264"/>
                      </a:moveTo>
                      <a:cubicBezTo>
                        <a:pt x="893" y="887"/>
                        <a:pt x="0" y="2445"/>
                        <a:pt x="0" y="3691"/>
                      </a:cubicBezTo>
                      <a:cubicBezTo>
                        <a:pt x="0" y="4979"/>
                        <a:pt x="914" y="5456"/>
                        <a:pt x="1973" y="4833"/>
                      </a:cubicBezTo>
                      <a:cubicBezTo>
                        <a:pt x="3053" y="4210"/>
                        <a:pt x="3946" y="2694"/>
                        <a:pt x="3946" y="1406"/>
                      </a:cubicBezTo>
                      <a:cubicBezTo>
                        <a:pt x="3967" y="160"/>
                        <a:pt x="3053" y="-359"/>
                        <a:pt x="1973" y="26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67" name="Google Shape;1867;p6"/>
            <p:cNvGrpSpPr/>
            <p:nvPr/>
          </p:nvGrpSpPr>
          <p:grpSpPr>
            <a:xfrm>
              <a:off x="6787787" y="1882488"/>
              <a:ext cx="492287" cy="617979"/>
              <a:chOff x="6219299" y="2138465"/>
              <a:chExt cx="463923" cy="587591"/>
            </a:xfrm>
          </p:grpSpPr>
          <p:sp>
            <p:nvSpPr>
              <p:cNvPr id="1868" name="Google Shape;1868;p6"/>
              <p:cNvSpPr/>
              <p:nvPr/>
            </p:nvSpPr>
            <p:spPr>
              <a:xfrm>
                <a:off x="6219299" y="2138473"/>
                <a:ext cx="463923" cy="587583"/>
              </a:xfrm>
              <a:custGeom>
                <a:avLst/>
                <a:gdLst/>
                <a:ahLst/>
                <a:cxnLst/>
                <a:rect l="l" t="t" r="r" b="b"/>
                <a:pathLst>
                  <a:path w="463923" h="587583" extrusionOk="0">
                    <a:moveTo>
                      <a:pt x="0" y="13323"/>
                    </a:moveTo>
                    <a:lnTo>
                      <a:pt x="0" y="309660"/>
                    </a:lnTo>
                    <a:cubicBezTo>
                      <a:pt x="0" y="321290"/>
                      <a:pt x="6189" y="332028"/>
                      <a:pt x="16263" y="337864"/>
                    </a:cubicBezTo>
                    <a:lnTo>
                      <a:pt x="443944" y="585767"/>
                    </a:lnTo>
                    <a:cubicBezTo>
                      <a:pt x="452812" y="590918"/>
                      <a:pt x="463924" y="584500"/>
                      <a:pt x="463924" y="574261"/>
                    </a:cubicBezTo>
                    <a:lnTo>
                      <a:pt x="463924" y="276948"/>
                    </a:lnTo>
                    <a:cubicBezTo>
                      <a:pt x="463924" y="265297"/>
                      <a:pt x="457714" y="254538"/>
                      <a:pt x="447620" y="248723"/>
                    </a:cubicBezTo>
                    <a:lnTo>
                      <a:pt x="19959" y="1796"/>
                    </a:lnTo>
                    <a:cubicBezTo>
                      <a:pt x="11090" y="-3313"/>
                      <a:pt x="0" y="3084"/>
                      <a:pt x="0" y="13323"/>
                    </a:cubicBezTo>
                    <a:close/>
                  </a:path>
                </a:pathLst>
              </a:custGeom>
              <a:gradFill>
                <a:gsLst>
                  <a:gs pos="0">
                    <a:srgbClr val="7F1C00"/>
                  </a:gs>
                  <a:gs pos="50000">
                    <a:srgbClr val="BF181E"/>
                  </a:gs>
                  <a:gs pos="100000">
                    <a:srgbClr val="FF153C"/>
                  </a:gs>
                </a:gsLst>
                <a:lin ang="21308123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6"/>
              <p:cNvSpPr/>
              <p:nvPr/>
            </p:nvSpPr>
            <p:spPr>
              <a:xfrm>
                <a:off x="6221936" y="2138465"/>
                <a:ext cx="461285" cy="587144"/>
              </a:xfrm>
              <a:custGeom>
                <a:avLst/>
                <a:gdLst/>
                <a:ahLst/>
                <a:cxnLst/>
                <a:rect l="l" t="t" r="r" b="b"/>
                <a:pathLst>
                  <a:path w="461285" h="587144" extrusionOk="0">
                    <a:moveTo>
                      <a:pt x="444982" y="248730"/>
                    </a:moveTo>
                    <a:lnTo>
                      <a:pt x="17321" y="1803"/>
                    </a:lnTo>
                    <a:cubicBezTo>
                      <a:pt x="11111" y="-1790"/>
                      <a:pt x="3821" y="287"/>
                      <a:pt x="0" y="5376"/>
                    </a:cubicBezTo>
                    <a:cubicBezTo>
                      <a:pt x="3178" y="4566"/>
                      <a:pt x="6688" y="4877"/>
                      <a:pt x="9907" y="6747"/>
                    </a:cubicBezTo>
                    <a:lnTo>
                      <a:pt x="437567" y="253652"/>
                    </a:lnTo>
                    <a:cubicBezTo>
                      <a:pt x="447662" y="259467"/>
                      <a:pt x="453872" y="270247"/>
                      <a:pt x="453872" y="281877"/>
                    </a:cubicBezTo>
                    <a:lnTo>
                      <a:pt x="453872" y="579190"/>
                    </a:lnTo>
                    <a:cubicBezTo>
                      <a:pt x="453872" y="582264"/>
                      <a:pt x="452854" y="584964"/>
                      <a:pt x="451234" y="587145"/>
                    </a:cubicBezTo>
                    <a:cubicBezTo>
                      <a:pt x="456779" y="585711"/>
                      <a:pt x="461286" y="580768"/>
                      <a:pt x="461286" y="574247"/>
                    </a:cubicBezTo>
                    <a:lnTo>
                      <a:pt x="461286" y="276955"/>
                    </a:lnTo>
                    <a:cubicBezTo>
                      <a:pt x="461286" y="265304"/>
                      <a:pt x="455076" y="254545"/>
                      <a:pt x="444982" y="2487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48486A"/>
                  </a:gs>
                  <a:gs pos="48030">
                    <a:srgbClr val="40405E"/>
                  </a:gs>
                  <a:gs pos="97940">
                    <a:srgbClr val="3B3B57"/>
                  </a:gs>
                  <a:gs pos="100000">
                    <a:srgbClr val="3B3B57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70" name="Google Shape;1870;p6"/>
              <p:cNvGrpSpPr/>
              <p:nvPr/>
            </p:nvGrpSpPr>
            <p:grpSpPr>
              <a:xfrm>
                <a:off x="6597528" y="2378476"/>
                <a:ext cx="60999" cy="46913"/>
                <a:chOff x="6597528" y="2378476"/>
                <a:chExt cx="60999" cy="46913"/>
              </a:xfrm>
            </p:grpSpPr>
            <p:sp>
              <p:nvSpPr>
                <p:cNvPr id="1871" name="Google Shape;1871;p6"/>
                <p:cNvSpPr/>
                <p:nvPr/>
              </p:nvSpPr>
              <p:spPr>
                <a:xfrm>
                  <a:off x="6599294" y="2378476"/>
                  <a:ext cx="16573" cy="20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90" extrusionOk="0">
                      <a:moveTo>
                        <a:pt x="11589" y="20890"/>
                      </a:moveTo>
                      <a:cubicBezTo>
                        <a:pt x="10426" y="20890"/>
                        <a:pt x="9159" y="20516"/>
                        <a:pt x="7851" y="19768"/>
                      </a:cubicBezTo>
                      <a:cubicBezTo>
                        <a:pt x="3531" y="17276"/>
                        <a:pt x="0" y="11170"/>
                        <a:pt x="0" y="6165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3" y="1118"/>
                      </a:cubicBezTo>
                      <a:lnTo>
                        <a:pt x="8723" y="1118"/>
                      </a:lnTo>
                      <a:cubicBezTo>
                        <a:pt x="13043" y="3610"/>
                        <a:pt x="16574" y="9716"/>
                        <a:pt x="16574" y="14721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682"/>
                        <a:pt x="12441" y="20890"/>
                        <a:pt x="11589" y="20890"/>
                      </a:cubicBezTo>
                      <a:close/>
                      <a:moveTo>
                        <a:pt x="5005" y="1761"/>
                      </a:moveTo>
                      <a:cubicBezTo>
                        <a:pt x="4444" y="1761"/>
                        <a:pt x="3946" y="1886"/>
                        <a:pt x="3510" y="2135"/>
                      </a:cubicBezTo>
                      <a:cubicBezTo>
                        <a:pt x="2388" y="2779"/>
                        <a:pt x="1766" y="4212"/>
                        <a:pt x="1766" y="6165"/>
                      </a:cubicBezTo>
                      <a:cubicBezTo>
                        <a:pt x="1766" y="10526"/>
                        <a:pt x="4964" y="16051"/>
                        <a:pt x="8744" y="18231"/>
                      </a:cubicBezTo>
                      <a:cubicBezTo>
                        <a:pt x="10426" y="19208"/>
                        <a:pt x="11984" y="19395"/>
                        <a:pt x="13106" y="18730"/>
                      </a:cubicBezTo>
                      <a:cubicBezTo>
                        <a:pt x="14227" y="18086"/>
                        <a:pt x="14850" y="16653"/>
                        <a:pt x="14850" y="14701"/>
                      </a:cubicBezTo>
                      <a:cubicBezTo>
                        <a:pt x="14850" y="10339"/>
                        <a:pt x="11652" y="4814"/>
                        <a:pt x="7872" y="2613"/>
                      </a:cubicBezTo>
                      <a:cubicBezTo>
                        <a:pt x="6833" y="2052"/>
                        <a:pt x="5857" y="1761"/>
                        <a:pt x="5005" y="1761"/>
                      </a:cubicBezTo>
                      <a:close/>
                    </a:path>
                  </a:pathLst>
                </a:custGeom>
                <a:solidFill>
                  <a:srgbClr val="272834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2" name="Google Shape;1872;p6"/>
                <p:cNvSpPr/>
                <p:nvPr/>
              </p:nvSpPr>
              <p:spPr>
                <a:xfrm>
                  <a:off x="6597528" y="2378933"/>
                  <a:ext cx="16573" cy="20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89" extrusionOk="0">
                      <a:moveTo>
                        <a:pt x="11589" y="20890"/>
                      </a:moveTo>
                      <a:cubicBezTo>
                        <a:pt x="10426" y="20890"/>
                        <a:pt x="9160" y="20516"/>
                        <a:pt x="7851" y="19768"/>
                      </a:cubicBezTo>
                      <a:cubicBezTo>
                        <a:pt x="3531" y="17276"/>
                        <a:pt x="0" y="11170"/>
                        <a:pt x="0" y="6165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4" y="1118"/>
                      </a:cubicBezTo>
                      <a:lnTo>
                        <a:pt x="8724" y="1118"/>
                      </a:lnTo>
                      <a:cubicBezTo>
                        <a:pt x="13043" y="3610"/>
                        <a:pt x="16574" y="9716"/>
                        <a:pt x="16574" y="14722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682"/>
                        <a:pt x="12462" y="20890"/>
                        <a:pt x="11589" y="20890"/>
                      </a:cubicBezTo>
                      <a:close/>
                      <a:moveTo>
                        <a:pt x="5006" y="1741"/>
                      </a:moveTo>
                      <a:cubicBezTo>
                        <a:pt x="4445" y="1741"/>
                        <a:pt x="3946" y="1865"/>
                        <a:pt x="3510" y="2115"/>
                      </a:cubicBezTo>
                      <a:cubicBezTo>
                        <a:pt x="2389" y="2758"/>
                        <a:pt x="1766" y="4192"/>
                        <a:pt x="1766" y="6144"/>
                      </a:cubicBezTo>
                      <a:cubicBezTo>
                        <a:pt x="1766" y="10505"/>
                        <a:pt x="4964" y="16030"/>
                        <a:pt x="8744" y="18211"/>
                      </a:cubicBezTo>
                      <a:cubicBezTo>
                        <a:pt x="10426" y="19187"/>
                        <a:pt x="11984" y="19374"/>
                        <a:pt x="13106" y="18709"/>
                      </a:cubicBezTo>
                      <a:cubicBezTo>
                        <a:pt x="14227" y="18065"/>
                        <a:pt x="14850" y="16632"/>
                        <a:pt x="14850" y="14680"/>
                      </a:cubicBezTo>
                      <a:cubicBezTo>
                        <a:pt x="14850" y="10318"/>
                        <a:pt x="11652" y="4794"/>
                        <a:pt x="7872" y="2592"/>
                      </a:cubicBezTo>
                      <a:cubicBezTo>
                        <a:pt x="6833" y="2052"/>
                        <a:pt x="5857" y="1741"/>
                        <a:pt x="5006" y="174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8486A"/>
                    </a:gs>
                    <a:gs pos="48030">
                      <a:srgbClr val="40405E"/>
                    </a:gs>
                    <a:gs pos="97940">
                      <a:srgbClr val="3B3B57"/>
                    </a:gs>
                    <a:gs pos="100000">
                      <a:srgbClr val="3B3B57"/>
                    </a:gs>
                  </a:gsLst>
                  <a:lin ang="2086448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3" name="Google Shape;1873;p6"/>
                <p:cNvSpPr/>
                <p:nvPr/>
              </p:nvSpPr>
              <p:spPr>
                <a:xfrm>
                  <a:off x="6620125" y="2390543"/>
                  <a:ext cx="16573" cy="20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90" extrusionOk="0">
                      <a:moveTo>
                        <a:pt x="11589" y="20890"/>
                      </a:moveTo>
                      <a:cubicBezTo>
                        <a:pt x="10426" y="20890"/>
                        <a:pt x="9159" y="20516"/>
                        <a:pt x="7851" y="19768"/>
                      </a:cubicBezTo>
                      <a:cubicBezTo>
                        <a:pt x="3531" y="17276"/>
                        <a:pt x="0" y="11170"/>
                        <a:pt x="0" y="6165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3" y="1118"/>
                      </a:cubicBezTo>
                      <a:lnTo>
                        <a:pt x="8723" y="1118"/>
                      </a:lnTo>
                      <a:cubicBezTo>
                        <a:pt x="13043" y="3610"/>
                        <a:pt x="16574" y="9716"/>
                        <a:pt x="16574" y="14721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682"/>
                        <a:pt x="12462" y="20890"/>
                        <a:pt x="11589" y="20890"/>
                      </a:cubicBezTo>
                      <a:close/>
                      <a:moveTo>
                        <a:pt x="5005" y="1741"/>
                      </a:moveTo>
                      <a:cubicBezTo>
                        <a:pt x="4444" y="1741"/>
                        <a:pt x="3946" y="1865"/>
                        <a:pt x="3510" y="2115"/>
                      </a:cubicBezTo>
                      <a:cubicBezTo>
                        <a:pt x="2388" y="2758"/>
                        <a:pt x="1765" y="4191"/>
                        <a:pt x="1765" y="6144"/>
                      </a:cubicBezTo>
                      <a:cubicBezTo>
                        <a:pt x="1765" y="10505"/>
                        <a:pt x="4964" y="16030"/>
                        <a:pt x="8744" y="18211"/>
                      </a:cubicBezTo>
                      <a:cubicBezTo>
                        <a:pt x="10426" y="19187"/>
                        <a:pt x="11984" y="19374"/>
                        <a:pt x="13106" y="18709"/>
                      </a:cubicBezTo>
                      <a:cubicBezTo>
                        <a:pt x="14227" y="18065"/>
                        <a:pt x="14850" y="16632"/>
                        <a:pt x="14850" y="14680"/>
                      </a:cubicBezTo>
                      <a:cubicBezTo>
                        <a:pt x="14850" y="10318"/>
                        <a:pt x="11651" y="4794"/>
                        <a:pt x="7872" y="2592"/>
                      </a:cubicBezTo>
                      <a:cubicBezTo>
                        <a:pt x="6833" y="2052"/>
                        <a:pt x="5857" y="1741"/>
                        <a:pt x="5005" y="1741"/>
                      </a:cubicBezTo>
                      <a:close/>
                    </a:path>
                  </a:pathLst>
                </a:custGeom>
                <a:solidFill>
                  <a:srgbClr val="272834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4" name="Google Shape;1874;p6"/>
                <p:cNvSpPr/>
                <p:nvPr/>
              </p:nvSpPr>
              <p:spPr>
                <a:xfrm>
                  <a:off x="6618360" y="2390979"/>
                  <a:ext cx="16573" cy="20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89" extrusionOk="0">
                      <a:moveTo>
                        <a:pt x="11589" y="20890"/>
                      </a:moveTo>
                      <a:cubicBezTo>
                        <a:pt x="10426" y="20890"/>
                        <a:pt x="9160" y="20516"/>
                        <a:pt x="7851" y="19768"/>
                      </a:cubicBezTo>
                      <a:cubicBezTo>
                        <a:pt x="3531" y="17276"/>
                        <a:pt x="0" y="11170"/>
                        <a:pt x="0" y="6165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3" y="1118"/>
                      </a:cubicBezTo>
                      <a:lnTo>
                        <a:pt x="8723" y="1118"/>
                      </a:lnTo>
                      <a:cubicBezTo>
                        <a:pt x="13043" y="3610"/>
                        <a:pt x="16574" y="9716"/>
                        <a:pt x="16574" y="14722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682"/>
                        <a:pt x="12462" y="20890"/>
                        <a:pt x="11589" y="20890"/>
                      </a:cubicBezTo>
                      <a:close/>
                      <a:moveTo>
                        <a:pt x="5006" y="1741"/>
                      </a:moveTo>
                      <a:cubicBezTo>
                        <a:pt x="4445" y="1741"/>
                        <a:pt x="3946" y="1865"/>
                        <a:pt x="3510" y="2115"/>
                      </a:cubicBezTo>
                      <a:cubicBezTo>
                        <a:pt x="2389" y="2758"/>
                        <a:pt x="1766" y="4191"/>
                        <a:pt x="1766" y="6144"/>
                      </a:cubicBezTo>
                      <a:cubicBezTo>
                        <a:pt x="1766" y="10505"/>
                        <a:pt x="4964" y="16030"/>
                        <a:pt x="8744" y="18211"/>
                      </a:cubicBezTo>
                      <a:cubicBezTo>
                        <a:pt x="10426" y="19187"/>
                        <a:pt x="11984" y="19374"/>
                        <a:pt x="13106" y="18709"/>
                      </a:cubicBezTo>
                      <a:cubicBezTo>
                        <a:pt x="14227" y="18065"/>
                        <a:pt x="14850" y="16632"/>
                        <a:pt x="14850" y="14680"/>
                      </a:cubicBezTo>
                      <a:cubicBezTo>
                        <a:pt x="14850" y="10318"/>
                        <a:pt x="11652" y="4794"/>
                        <a:pt x="7872" y="2613"/>
                      </a:cubicBezTo>
                      <a:cubicBezTo>
                        <a:pt x="6833" y="2052"/>
                        <a:pt x="5857" y="1741"/>
                        <a:pt x="5006" y="174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8486A"/>
                    </a:gs>
                    <a:gs pos="48030">
                      <a:srgbClr val="40405E"/>
                    </a:gs>
                    <a:gs pos="97940">
                      <a:srgbClr val="3B3B57"/>
                    </a:gs>
                    <a:gs pos="100000">
                      <a:srgbClr val="3B3B57"/>
                    </a:gs>
                  </a:gsLst>
                  <a:lin ang="2086448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5" name="Google Shape;1875;p6"/>
                <p:cNvSpPr/>
                <p:nvPr/>
              </p:nvSpPr>
              <p:spPr>
                <a:xfrm>
                  <a:off x="6641954" y="2404064"/>
                  <a:ext cx="16573" cy="20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90" extrusionOk="0">
                      <a:moveTo>
                        <a:pt x="11589" y="20890"/>
                      </a:moveTo>
                      <a:cubicBezTo>
                        <a:pt x="10426" y="20890"/>
                        <a:pt x="9159" y="20516"/>
                        <a:pt x="7851" y="19768"/>
                      </a:cubicBezTo>
                      <a:cubicBezTo>
                        <a:pt x="3531" y="17276"/>
                        <a:pt x="0" y="11170"/>
                        <a:pt x="0" y="6165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3" y="1118"/>
                      </a:cubicBezTo>
                      <a:lnTo>
                        <a:pt x="8723" y="1118"/>
                      </a:lnTo>
                      <a:cubicBezTo>
                        <a:pt x="13043" y="3610"/>
                        <a:pt x="16574" y="9716"/>
                        <a:pt x="16574" y="14721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682"/>
                        <a:pt x="12462" y="20890"/>
                        <a:pt x="11589" y="20890"/>
                      </a:cubicBezTo>
                      <a:close/>
                      <a:moveTo>
                        <a:pt x="5005" y="1761"/>
                      </a:moveTo>
                      <a:cubicBezTo>
                        <a:pt x="4444" y="1761"/>
                        <a:pt x="3946" y="1886"/>
                        <a:pt x="3510" y="2135"/>
                      </a:cubicBezTo>
                      <a:cubicBezTo>
                        <a:pt x="2388" y="2779"/>
                        <a:pt x="1765" y="4212"/>
                        <a:pt x="1765" y="6165"/>
                      </a:cubicBezTo>
                      <a:cubicBezTo>
                        <a:pt x="1765" y="10526"/>
                        <a:pt x="4964" y="16051"/>
                        <a:pt x="8744" y="18231"/>
                      </a:cubicBezTo>
                      <a:cubicBezTo>
                        <a:pt x="10426" y="19208"/>
                        <a:pt x="11984" y="19395"/>
                        <a:pt x="13106" y="18730"/>
                      </a:cubicBezTo>
                      <a:cubicBezTo>
                        <a:pt x="14227" y="18086"/>
                        <a:pt x="14850" y="16653"/>
                        <a:pt x="14850" y="14701"/>
                      </a:cubicBezTo>
                      <a:cubicBezTo>
                        <a:pt x="14850" y="10339"/>
                        <a:pt x="11651" y="4814"/>
                        <a:pt x="7872" y="2634"/>
                      </a:cubicBezTo>
                      <a:cubicBezTo>
                        <a:pt x="6833" y="2052"/>
                        <a:pt x="5857" y="1761"/>
                        <a:pt x="5005" y="1761"/>
                      </a:cubicBezTo>
                      <a:close/>
                    </a:path>
                  </a:pathLst>
                </a:custGeom>
                <a:solidFill>
                  <a:srgbClr val="272834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6" name="Google Shape;1876;p6"/>
                <p:cNvSpPr/>
                <p:nvPr/>
              </p:nvSpPr>
              <p:spPr>
                <a:xfrm>
                  <a:off x="6640209" y="2404500"/>
                  <a:ext cx="16573" cy="20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89" extrusionOk="0">
                      <a:moveTo>
                        <a:pt x="11589" y="20890"/>
                      </a:moveTo>
                      <a:cubicBezTo>
                        <a:pt x="10426" y="20890"/>
                        <a:pt x="9160" y="20516"/>
                        <a:pt x="7851" y="19768"/>
                      </a:cubicBezTo>
                      <a:cubicBezTo>
                        <a:pt x="3531" y="17276"/>
                        <a:pt x="0" y="11170"/>
                        <a:pt x="0" y="6165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3" y="1118"/>
                      </a:cubicBezTo>
                      <a:lnTo>
                        <a:pt x="8723" y="1118"/>
                      </a:lnTo>
                      <a:cubicBezTo>
                        <a:pt x="13043" y="3610"/>
                        <a:pt x="16574" y="9716"/>
                        <a:pt x="16574" y="14722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682"/>
                        <a:pt x="12441" y="20890"/>
                        <a:pt x="11589" y="20890"/>
                      </a:cubicBezTo>
                      <a:close/>
                      <a:moveTo>
                        <a:pt x="4985" y="1762"/>
                      </a:moveTo>
                      <a:cubicBezTo>
                        <a:pt x="4424" y="1762"/>
                        <a:pt x="3926" y="1886"/>
                        <a:pt x="3489" y="2135"/>
                      </a:cubicBezTo>
                      <a:cubicBezTo>
                        <a:pt x="2368" y="2779"/>
                        <a:pt x="1745" y="4212"/>
                        <a:pt x="1745" y="6165"/>
                      </a:cubicBezTo>
                      <a:cubicBezTo>
                        <a:pt x="1745" y="10526"/>
                        <a:pt x="4943" y="16051"/>
                        <a:pt x="8723" y="18232"/>
                      </a:cubicBezTo>
                      <a:cubicBezTo>
                        <a:pt x="10405" y="19208"/>
                        <a:pt x="11963" y="19395"/>
                        <a:pt x="13085" y="18730"/>
                      </a:cubicBezTo>
                      <a:cubicBezTo>
                        <a:pt x="14206" y="18086"/>
                        <a:pt x="14830" y="16653"/>
                        <a:pt x="14830" y="14701"/>
                      </a:cubicBezTo>
                      <a:cubicBezTo>
                        <a:pt x="14830" y="10339"/>
                        <a:pt x="11631" y="4815"/>
                        <a:pt x="7851" y="2613"/>
                      </a:cubicBezTo>
                      <a:cubicBezTo>
                        <a:pt x="6812" y="2052"/>
                        <a:pt x="5857" y="1762"/>
                        <a:pt x="4985" y="176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8486A"/>
                    </a:gs>
                    <a:gs pos="48030">
                      <a:srgbClr val="40405E"/>
                    </a:gs>
                    <a:gs pos="97940">
                      <a:srgbClr val="3B3B57"/>
                    </a:gs>
                    <a:gs pos="100000">
                      <a:srgbClr val="3B3B57"/>
                    </a:gs>
                  </a:gsLst>
                  <a:lin ang="2084187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77" name="Google Shape;1877;p6"/>
              <p:cNvSpPr/>
              <p:nvPr/>
            </p:nvSpPr>
            <p:spPr>
              <a:xfrm>
                <a:off x="6371891" y="2457956"/>
                <a:ext cx="180838" cy="135353"/>
              </a:xfrm>
              <a:custGeom>
                <a:avLst/>
                <a:gdLst/>
                <a:ahLst/>
                <a:cxnLst/>
                <a:rect l="l" t="t" r="r" b="b"/>
                <a:pathLst>
                  <a:path w="180838" h="135353" extrusionOk="0">
                    <a:moveTo>
                      <a:pt x="0" y="0"/>
                    </a:moveTo>
                    <a:lnTo>
                      <a:pt x="180838" y="102476"/>
                    </a:lnTo>
                    <a:lnTo>
                      <a:pt x="180838" y="135354"/>
                    </a:lnTo>
                    <a:lnTo>
                      <a:pt x="0" y="33335"/>
                    </a:lnTo>
                    <a:close/>
                  </a:path>
                </a:pathLst>
              </a:custGeom>
              <a:gradFill>
                <a:gsLst>
                  <a:gs pos="0">
                    <a:srgbClr val="48486A"/>
                  </a:gs>
                  <a:gs pos="48030">
                    <a:srgbClr val="40405E"/>
                  </a:gs>
                  <a:gs pos="97940">
                    <a:srgbClr val="3B3B57"/>
                  </a:gs>
                  <a:gs pos="100000">
                    <a:srgbClr val="3B3B57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6"/>
              <p:cNvSpPr/>
              <p:nvPr/>
            </p:nvSpPr>
            <p:spPr>
              <a:xfrm>
                <a:off x="6279197" y="2293048"/>
                <a:ext cx="89391" cy="127461"/>
              </a:xfrm>
              <a:custGeom>
                <a:avLst/>
                <a:gdLst/>
                <a:ahLst/>
                <a:cxnLst/>
                <a:rect l="l" t="t" r="r" b="b"/>
                <a:pathLst>
                  <a:path w="89391" h="127461" extrusionOk="0">
                    <a:moveTo>
                      <a:pt x="333" y="0"/>
                    </a:moveTo>
                    <a:lnTo>
                      <a:pt x="229" y="35785"/>
                    </a:lnTo>
                    <a:lnTo>
                      <a:pt x="60231" y="94293"/>
                    </a:lnTo>
                    <a:lnTo>
                      <a:pt x="104" y="83430"/>
                    </a:lnTo>
                    <a:lnTo>
                      <a:pt x="0" y="119236"/>
                    </a:lnTo>
                    <a:lnTo>
                      <a:pt x="89288" y="127461"/>
                    </a:lnTo>
                    <a:lnTo>
                      <a:pt x="89391" y="94729"/>
                    </a:lnTo>
                    <a:lnTo>
                      <a:pt x="333" y="0"/>
                    </a:lnTo>
                  </a:path>
                </a:pathLst>
              </a:custGeom>
              <a:gradFill>
                <a:gsLst>
                  <a:gs pos="0">
                    <a:srgbClr val="48486A"/>
                  </a:gs>
                  <a:gs pos="48030">
                    <a:srgbClr val="40405E"/>
                  </a:gs>
                  <a:gs pos="97940">
                    <a:srgbClr val="3B3B57"/>
                  </a:gs>
                  <a:gs pos="100000">
                    <a:srgbClr val="3B3B57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79" name="Google Shape;1879;p6"/>
            <p:cNvSpPr/>
            <p:nvPr/>
          </p:nvSpPr>
          <p:spPr>
            <a:xfrm>
              <a:off x="7764109" y="1704525"/>
              <a:ext cx="844025" cy="315107"/>
            </a:xfrm>
            <a:custGeom>
              <a:avLst/>
              <a:gdLst/>
              <a:ahLst/>
              <a:cxnLst/>
              <a:rect l="l" t="t" r="r" b="b"/>
              <a:pathLst>
                <a:path w="854407" h="321841" extrusionOk="0">
                  <a:moveTo>
                    <a:pt x="0" y="0"/>
                  </a:moveTo>
                  <a:lnTo>
                    <a:pt x="854407" y="0"/>
                  </a:lnTo>
                  <a:lnTo>
                    <a:pt x="854407" y="321841"/>
                  </a:lnTo>
                  <a:lnTo>
                    <a:pt x="0" y="32184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6"/>
            <p:cNvSpPr txBox="1"/>
            <p:nvPr/>
          </p:nvSpPr>
          <p:spPr>
            <a:xfrm rot="2061613">
              <a:off x="2704568" y="2567290"/>
              <a:ext cx="2061556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z-Cyrl-AZ" altLang="ko-KR" sz="900" b="1" i="0" u="none" strike="noStrike" cap="none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Уязвимости</a:t>
              </a:r>
              <a:endParaRPr sz="9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81" name="Google Shape;1881;p6"/>
            <p:cNvGrpSpPr/>
            <p:nvPr/>
          </p:nvGrpSpPr>
          <p:grpSpPr>
            <a:xfrm>
              <a:off x="2724271" y="2005665"/>
              <a:ext cx="458287" cy="575281"/>
              <a:chOff x="3885785" y="4246776"/>
              <a:chExt cx="463924" cy="587574"/>
            </a:xfrm>
          </p:grpSpPr>
          <p:sp>
            <p:nvSpPr>
              <p:cNvPr id="1882" name="Google Shape;1882;p6"/>
              <p:cNvSpPr/>
              <p:nvPr/>
            </p:nvSpPr>
            <p:spPr>
              <a:xfrm>
                <a:off x="3885785" y="4246776"/>
                <a:ext cx="463923" cy="587574"/>
              </a:xfrm>
              <a:custGeom>
                <a:avLst/>
                <a:gdLst/>
                <a:ahLst/>
                <a:cxnLst/>
                <a:rect l="l" t="t" r="r" b="b"/>
                <a:pathLst>
                  <a:path w="463923" h="587574" extrusionOk="0">
                    <a:moveTo>
                      <a:pt x="0" y="13314"/>
                    </a:moveTo>
                    <a:lnTo>
                      <a:pt x="0" y="309651"/>
                    </a:lnTo>
                    <a:cubicBezTo>
                      <a:pt x="0" y="321282"/>
                      <a:pt x="6189" y="332019"/>
                      <a:pt x="16262" y="337855"/>
                    </a:cubicBezTo>
                    <a:lnTo>
                      <a:pt x="443944" y="585758"/>
                    </a:lnTo>
                    <a:cubicBezTo>
                      <a:pt x="452812" y="590909"/>
                      <a:pt x="463924" y="584491"/>
                      <a:pt x="463924" y="574252"/>
                    </a:cubicBezTo>
                    <a:lnTo>
                      <a:pt x="463924" y="276939"/>
                    </a:lnTo>
                    <a:cubicBezTo>
                      <a:pt x="463924" y="265288"/>
                      <a:pt x="457714" y="254529"/>
                      <a:pt x="447620" y="248714"/>
                    </a:cubicBezTo>
                    <a:lnTo>
                      <a:pt x="19959" y="1808"/>
                    </a:lnTo>
                    <a:cubicBezTo>
                      <a:pt x="11091" y="-3322"/>
                      <a:pt x="0" y="3075"/>
                      <a:pt x="0" y="13314"/>
                    </a:cubicBezTo>
                    <a:close/>
                  </a:path>
                </a:pathLst>
              </a:custGeom>
              <a:gradFill>
                <a:gsLst>
                  <a:gs pos="0">
                    <a:srgbClr val="7F1C00"/>
                  </a:gs>
                  <a:gs pos="50000">
                    <a:srgbClr val="BF181E"/>
                  </a:gs>
                  <a:gs pos="100000">
                    <a:srgbClr val="FF153C"/>
                  </a:gs>
                </a:gsLst>
                <a:lin ang="21308013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6"/>
              <p:cNvSpPr/>
              <p:nvPr/>
            </p:nvSpPr>
            <p:spPr>
              <a:xfrm>
                <a:off x="3888423" y="4246777"/>
                <a:ext cx="461286" cy="587144"/>
              </a:xfrm>
              <a:custGeom>
                <a:avLst/>
                <a:gdLst/>
                <a:ahLst/>
                <a:cxnLst/>
                <a:rect l="l" t="t" r="r" b="b"/>
                <a:pathLst>
                  <a:path w="461286" h="587144" extrusionOk="0">
                    <a:moveTo>
                      <a:pt x="444982" y="248709"/>
                    </a:moveTo>
                    <a:lnTo>
                      <a:pt x="17322" y="1803"/>
                    </a:lnTo>
                    <a:cubicBezTo>
                      <a:pt x="11112" y="-1790"/>
                      <a:pt x="3821" y="287"/>
                      <a:pt x="0" y="5376"/>
                    </a:cubicBezTo>
                    <a:cubicBezTo>
                      <a:pt x="3178" y="4566"/>
                      <a:pt x="6688" y="4877"/>
                      <a:pt x="9907" y="6746"/>
                    </a:cubicBezTo>
                    <a:lnTo>
                      <a:pt x="437567" y="253652"/>
                    </a:lnTo>
                    <a:cubicBezTo>
                      <a:pt x="447662" y="259467"/>
                      <a:pt x="453872" y="270247"/>
                      <a:pt x="453872" y="281878"/>
                    </a:cubicBezTo>
                    <a:lnTo>
                      <a:pt x="453872" y="579190"/>
                    </a:lnTo>
                    <a:cubicBezTo>
                      <a:pt x="453872" y="582264"/>
                      <a:pt x="452854" y="584964"/>
                      <a:pt x="451234" y="587145"/>
                    </a:cubicBezTo>
                    <a:cubicBezTo>
                      <a:pt x="456779" y="585712"/>
                      <a:pt x="461286" y="580768"/>
                      <a:pt x="461286" y="574247"/>
                    </a:cubicBezTo>
                    <a:lnTo>
                      <a:pt x="461286" y="276934"/>
                    </a:lnTo>
                    <a:cubicBezTo>
                      <a:pt x="461286" y="265303"/>
                      <a:pt x="455076" y="254524"/>
                      <a:pt x="444982" y="248709"/>
                    </a:cubicBezTo>
                    <a:close/>
                  </a:path>
                </a:pathLst>
              </a:custGeom>
              <a:gradFill>
                <a:gsLst>
                  <a:gs pos="0">
                    <a:srgbClr val="48486A"/>
                  </a:gs>
                  <a:gs pos="48030">
                    <a:srgbClr val="40405E"/>
                  </a:gs>
                  <a:gs pos="97940">
                    <a:srgbClr val="3B3B57"/>
                  </a:gs>
                  <a:gs pos="100000">
                    <a:srgbClr val="3B3B57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84" name="Google Shape;1884;p6"/>
              <p:cNvGrpSpPr/>
              <p:nvPr/>
            </p:nvGrpSpPr>
            <p:grpSpPr>
              <a:xfrm>
                <a:off x="4264014" y="4486788"/>
                <a:ext cx="60999" cy="46892"/>
                <a:chOff x="4264014" y="4486788"/>
                <a:chExt cx="60999" cy="46892"/>
              </a:xfrm>
            </p:grpSpPr>
            <p:sp>
              <p:nvSpPr>
                <p:cNvPr id="1885" name="Google Shape;1885;p6"/>
                <p:cNvSpPr/>
                <p:nvPr/>
              </p:nvSpPr>
              <p:spPr>
                <a:xfrm>
                  <a:off x="4265780" y="4486788"/>
                  <a:ext cx="16573" cy="20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89" extrusionOk="0">
                      <a:moveTo>
                        <a:pt x="11589" y="20890"/>
                      </a:moveTo>
                      <a:cubicBezTo>
                        <a:pt x="10426" y="20890"/>
                        <a:pt x="9159" y="20516"/>
                        <a:pt x="7851" y="19768"/>
                      </a:cubicBezTo>
                      <a:cubicBezTo>
                        <a:pt x="3531" y="17276"/>
                        <a:pt x="0" y="11170"/>
                        <a:pt x="0" y="6164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3" y="1118"/>
                      </a:cubicBezTo>
                      <a:lnTo>
                        <a:pt x="8723" y="1118"/>
                      </a:lnTo>
                      <a:cubicBezTo>
                        <a:pt x="13043" y="3610"/>
                        <a:pt x="16574" y="9716"/>
                        <a:pt x="16574" y="14721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682"/>
                        <a:pt x="12441" y="20890"/>
                        <a:pt x="11589" y="20890"/>
                      </a:cubicBezTo>
                      <a:close/>
                      <a:moveTo>
                        <a:pt x="5005" y="1741"/>
                      </a:moveTo>
                      <a:cubicBezTo>
                        <a:pt x="4445" y="1741"/>
                        <a:pt x="3946" y="1865"/>
                        <a:pt x="3510" y="2115"/>
                      </a:cubicBezTo>
                      <a:cubicBezTo>
                        <a:pt x="2389" y="2758"/>
                        <a:pt x="1766" y="4191"/>
                        <a:pt x="1766" y="6144"/>
                      </a:cubicBezTo>
                      <a:cubicBezTo>
                        <a:pt x="1766" y="10505"/>
                        <a:pt x="4964" y="16030"/>
                        <a:pt x="8744" y="18211"/>
                      </a:cubicBezTo>
                      <a:cubicBezTo>
                        <a:pt x="10426" y="19187"/>
                        <a:pt x="11984" y="19374"/>
                        <a:pt x="13106" y="18709"/>
                      </a:cubicBezTo>
                      <a:cubicBezTo>
                        <a:pt x="14227" y="18065"/>
                        <a:pt x="14850" y="16632"/>
                        <a:pt x="14850" y="14680"/>
                      </a:cubicBezTo>
                      <a:cubicBezTo>
                        <a:pt x="14850" y="10318"/>
                        <a:pt x="11652" y="4794"/>
                        <a:pt x="7872" y="2613"/>
                      </a:cubicBezTo>
                      <a:cubicBezTo>
                        <a:pt x="6833" y="2052"/>
                        <a:pt x="5857" y="1741"/>
                        <a:pt x="5005" y="1741"/>
                      </a:cubicBezTo>
                      <a:close/>
                    </a:path>
                  </a:pathLst>
                </a:custGeom>
                <a:solidFill>
                  <a:srgbClr val="272834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6" name="Google Shape;1886;p6"/>
                <p:cNvSpPr/>
                <p:nvPr/>
              </p:nvSpPr>
              <p:spPr>
                <a:xfrm>
                  <a:off x="4264014" y="4487224"/>
                  <a:ext cx="16573" cy="20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89" extrusionOk="0">
                      <a:moveTo>
                        <a:pt x="11589" y="20890"/>
                      </a:moveTo>
                      <a:cubicBezTo>
                        <a:pt x="10426" y="20890"/>
                        <a:pt x="9159" y="20516"/>
                        <a:pt x="7851" y="19768"/>
                      </a:cubicBezTo>
                      <a:cubicBezTo>
                        <a:pt x="3531" y="17276"/>
                        <a:pt x="0" y="11170"/>
                        <a:pt x="0" y="6164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3" y="1118"/>
                      </a:cubicBezTo>
                      <a:lnTo>
                        <a:pt x="8723" y="1118"/>
                      </a:lnTo>
                      <a:cubicBezTo>
                        <a:pt x="13043" y="3610"/>
                        <a:pt x="16574" y="9716"/>
                        <a:pt x="16574" y="14722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682"/>
                        <a:pt x="12441" y="20890"/>
                        <a:pt x="11589" y="20890"/>
                      </a:cubicBezTo>
                      <a:close/>
                      <a:moveTo>
                        <a:pt x="5005" y="1741"/>
                      </a:moveTo>
                      <a:cubicBezTo>
                        <a:pt x="4445" y="1741"/>
                        <a:pt x="3946" y="1865"/>
                        <a:pt x="3510" y="2114"/>
                      </a:cubicBezTo>
                      <a:cubicBezTo>
                        <a:pt x="2389" y="2758"/>
                        <a:pt x="1765" y="4191"/>
                        <a:pt x="1765" y="6144"/>
                      </a:cubicBezTo>
                      <a:cubicBezTo>
                        <a:pt x="1765" y="10505"/>
                        <a:pt x="4964" y="16030"/>
                        <a:pt x="8744" y="18211"/>
                      </a:cubicBezTo>
                      <a:cubicBezTo>
                        <a:pt x="10426" y="19187"/>
                        <a:pt x="11984" y="19374"/>
                        <a:pt x="13106" y="18709"/>
                      </a:cubicBezTo>
                      <a:cubicBezTo>
                        <a:pt x="14227" y="18065"/>
                        <a:pt x="14850" y="16632"/>
                        <a:pt x="14850" y="14680"/>
                      </a:cubicBezTo>
                      <a:cubicBezTo>
                        <a:pt x="14850" y="10318"/>
                        <a:pt x="11652" y="4794"/>
                        <a:pt x="7872" y="2613"/>
                      </a:cubicBezTo>
                      <a:cubicBezTo>
                        <a:pt x="6833" y="2052"/>
                        <a:pt x="5857" y="1741"/>
                        <a:pt x="5005" y="174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8486A"/>
                    </a:gs>
                    <a:gs pos="48030">
                      <a:srgbClr val="40405E"/>
                    </a:gs>
                    <a:gs pos="97940">
                      <a:srgbClr val="3B3B57"/>
                    </a:gs>
                    <a:gs pos="100000">
                      <a:srgbClr val="3B3B57"/>
                    </a:gs>
                  </a:gsLst>
                  <a:lin ang="208390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7" name="Google Shape;1887;p6"/>
                <p:cNvSpPr/>
                <p:nvPr/>
              </p:nvSpPr>
              <p:spPr>
                <a:xfrm>
                  <a:off x="4286611" y="4498834"/>
                  <a:ext cx="16573" cy="20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89" extrusionOk="0">
                      <a:moveTo>
                        <a:pt x="11589" y="20890"/>
                      </a:moveTo>
                      <a:cubicBezTo>
                        <a:pt x="10426" y="20890"/>
                        <a:pt x="9159" y="20516"/>
                        <a:pt x="7851" y="19768"/>
                      </a:cubicBezTo>
                      <a:cubicBezTo>
                        <a:pt x="3531" y="17276"/>
                        <a:pt x="0" y="11170"/>
                        <a:pt x="0" y="6165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3" y="1118"/>
                      </a:cubicBezTo>
                      <a:lnTo>
                        <a:pt x="8723" y="1118"/>
                      </a:lnTo>
                      <a:cubicBezTo>
                        <a:pt x="13043" y="3610"/>
                        <a:pt x="16574" y="9716"/>
                        <a:pt x="16574" y="14722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682"/>
                        <a:pt x="12441" y="20890"/>
                        <a:pt x="11589" y="20890"/>
                      </a:cubicBezTo>
                      <a:close/>
                      <a:moveTo>
                        <a:pt x="5005" y="1741"/>
                      </a:moveTo>
                      <a:cubicBezTo>
                        <a:pt x="4445" y="1741"/>
                        <a:pt x="3946" y="1865"/>
                        <a:pt x="3510" y="2114"/>
                      </a:cubicBezTo>
                      <a:cubicBezTo>
                        <a:pt x="2389" y="2758"/>
                        <a:pt x="1765" y="4191"/>
                        <a:pt x="1765" y="6144"/>
                      </a:cubicBezTo>
                      <a:cubicBezTo>
                        <a:pt x="1765" y="10505"/>
                        <a:pt x="4964" y="16030"/>
                        <a:pt x="8744" y="18211"/>
                      </a:cubicBezTo>
                      <a:cubicBezTo>
                        <a:pt x="10426" y="19187"/>
                        <a:pt x="11984" y="19374"/>
                        <a:pt x="13106" y="18709"/>
                      </a:cubicBezTo>
                      <a:cubicBezTo>
                        <a:pt x="14227" y="18065"/>
                        <a:pt x="14850" y="16632"/>
                        <a:pt x="14850" y="14680"/>
                      </a:cubicBezTo>
                      <a:cubicBezTo>
                        <a:pt x="14850" y="10318"/>
                        <a:pt x="11652" y="4794"/>
                        <a:pt x="7872" y="2613"/>
                      </a:cubicBezTo>
                      <a:cubicBezTo>
                        <a:pt x="6833" y="2052"/>
                        <a:pt x="5857" y="1741"/>
                        <a:pt x="5005" y="1741"/>
                      </a:cubicBezTo>
                      <a:close/>
                    </a:path>
                  </a:pathLst>
                </a:custGeom>
                <a:solidFill>
                  <a:srgbClr val="272834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8" name="Google Shape;1888;p6"/>
                <p:cNvSpPr/>
                <p:nvPr/>
              </p:nvSpPr>
              <p:spPr>
                <a:xfrm>
                  <a:off x="4284846" y="4499271"/>
                  <a:ext cx="16573" cy="20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89" extrusionOk="0">
                      <a:moveTo>
                        <a:pt x="11589" y="20890"/>
                      </a:moveTo>
                      <a:cubicBezTo>
                        <a:pt x="10426" y="20890"/>
                        <a:pt x="9159" y="20516"/>
                        <a:pt x="7851" y="19769"/>
                      </a:cubicBezTo>
                      <a:cubicBezTo>
                        <a:pt x="3531" y="17276"/>
                        <a:pt x="0" y="11170"/>
                        <a:pt x="0" y="6165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3" y="1118"/>
                      </a:cubicBezTo>
                      <a:lnTo>
                        <a:pt x="8723" y="1118"/>
                      </a:lnTo>
                      <a:cubicBezTo>
                        <a:pt x="13043" y="3610"/>
                        <a:pt x="16574" y="9716"/>
                        <a:pt x="16574" y="14722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682"/>
                        <a:pt x="12462" y="20890"/>
                        <a:pt x="11589" y="20890"/>
                      </a:cubicBezTo>
                      <a:close/>
                      <a:moveTo>
                        <a:pt x="5005" y="1762"/>
                      </a:moveTo>
                      <a:cubicBezTo>
                        <a:pt x="4445" y="1762"/>
                        <a:pt x="3946" y="1886"/>
                        <a:pt x="3510" y="2135"/>
                      </a:cubicBezTo>
                      <a:cubicBezTo>
                        <a:pt x="2389" y="2779"/>
                        <a:pt x="1765" y="4212"/>
                        <a:pt x="1765" y="6165"/>
                      </a:cubicBezTo>
                      <a:cubicBezTo>
                        <a:pt x="1765" y="10526"/>
                        <a:pt x="4964" y="16051"/>
                        <a:pt x="8744" y="18232"/>
                      </a:cubicBezTo>
                      <a:cubicBezTo>
                        <a:pt x="10426" y="19208"/>
                        <a:pt x="11984" y="19395"/>
                        <a:pt x="13105" y="18730"/>
                      </a:cubicBezTo>
                      <a:cubicBezTo>
                        <a:pt x="14227" y="18086"/>
                        <a:pt x="14850" y="16653"/>
                        <a:pt x="14850" y="14701"/>
                      </a:cubicBezTo>
                      <a:cubicBezTo>
                        <a:pt x="14850" y="10339"/>
                        <a:pt x="11652" y="4815"/>
                        <a:pt x="7872" y="2634"/>
                      </a:cubicBezTo>
                      <a:cubicBezTo>
                        <a:pt x="6833" y="2052"/>
                        <a:pt x="5857" y="1762"/>
                        <a:pt x="5005" y="176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8486A"/>
                    </a:gs>
                    <a:gs pos="48030">
                      <a:srgbClr val="40405E"/>
                    </a:gs>
                    <a:gs pos="97940">
                      <a:srgbClr val="3B3B57"/>
                    </a:gs>
                    <a:gs pos="100000">
                      <a:srgbClr val="3B3B57"/>
                    </a:gs>
                  </a:gsLst>
                  <a:lin ang="208674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9" name="Google Shape;1889;p6"/>
                <p:cNvSpPr/>
                <p:nvPr/>
              </p:nvSpPr>
              <p:spPr>
                <a:xfrm>
                  <a:off x="4308440" y="4512355"/>
                  <a:ext cx="16573" cy="20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89" extrusionOk="0">
                      <a:moveTo>
                        <a:pt x="11589" y="20890"/>
                      </a:moveTo>
                      <a:cubicBezTo>
                        <a:pt x="10426" y="20890"/>
                        <a:pt x="9159" y="20516"/>
                        <a:pt x="7851" y="19768"/>
                      </a:cubicBezTo>
                      <a:cubicBezTo>
                        <a:pt x="3531" y="17276"/>
                        <a:pt x="0" y="11170"/>
                        <a:pt x="0" y="6165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3" y="1118"/>
                      </a:cubicBezTo>
                      <a:lnTo>
                        <a:pt x="8723" y="1118"/>
                      </a:lnTo>
                      <a:cubicBezTo>
                        <a:pt x="13043" y="3610"/>
                        <a:pt x="16574" y="9716"/>
                        <a:pt x="16574" y="14722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682"/>
                        <a:pt x="12441" y="20890"/>
                        <a:pt x="11589" y="20890"/>
                      </a:cubicBezTo>
                      <a:close/>
                      <a:moveTo>
                        <a:pt x="5005" y="1762"/>
                      </a:moveTo>
                      <a:cubicBezTo>
                        <a:pt x="4445" y="1762"/>
                        <a:pt x="3946" y="1886"/>
                        <a:pt x="3510" y="2135"/>
                      </a:cubicBezTo>
                      <a:cubicBezTo>
                        <a:pt x="2389" y="2779"/>
                        <a:pt x="1765" y="4212"/>
                        <a:pt x="1765" y="6165"/>
                      </a:cubicBezTo>
                      <a:cubicBezTo>
                        <a:pt x="1765" y="10526"/>
                        <a:pt x="4964" y="16051"/>
                        <a:pt x="8744" y="18231"/>
                      </a:cubicBezTo>
                      <a:cubicBezTo>
                        <a:pt x="10426" y="19208"/>
                        <a:pt x="11984" y="19395"/>
                        <a:pt x="13106" y="18730"/>
                      </a:cubicBezTo>
                      <a:cubicBezTo>
                        <a:pt x="14227" y="18086"/>
                        <a:pt x="14850" y="16653"/>
                        <a:pt x="14850" y="14701"/>
                      </a:cubicBezTo>
                      <a:cubicBezTo>
                        <a:pt x="14850" y="10339"/>
                        <a:pt x="11652" y="4815"/>
                        <a:pt x="7872" y="2613"/>
                      </a:cubicBezTo>
                      <a:cubicBezTo>
                        <a:pt x="6833" y="2052"/>
                        <a:pt x="5857" y="1762"/>
                        <a:pt x="5005" y="1762"/>
                      </a:cubicBezTo>
                      <a:close/>
                    </a:path>
                  </a:pathLst>
                </a:custGeom>
                <a:solidFill>
                  <a:srgbClr val="272834">
                    <a:alpha val="2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0" name="Google Shape;1890;p6"/>
                <p:cNvSpPr/>
                <p:nvPr/>
              </p:nvSpPr>
              <p:spPr>
                <a:xfrm>
                  <a:off x="4306675" y="4512791"/>
                  <a:ext cx="16573" cy="208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3" h="20889" extrusionOk="0">
                      <a:moveTo>
                        <a:pt x="11589" y="20890"/>
                      </a:moveTo>
                      <a:cubicBezTo>
                        <a:pt x="10426" y="20890"/>
                        <a:pt x="9159" y="20516"/>
                        <a:pt x="7851" y="19769"/>
                      </a:cubicBezTo>
                      <a:cubicBezTo>
                        <a:pt x="3531" y="17276"/>
                        <a:pt x="0" y="11170"/>
                        <a:pt x="0" y="6165"/>
                      </a:cubicBezTo>
                      <a:cubicBezTo>
                        <a:pt x="0" y="3568"/>
                        <a:pt x="935" y="1595"/>
                        <a:pt x="2617" y="619"/>
                      </a:cubicBezTo>
                      <a:cubicBezTo>
                        <a:pt x="4299" y="-357"/>
                        <a:pt x="6480" y="-170"/>
                        <a:pt x="8723" y="1118"/>
                      </a:cubicBezTo>
                      <a:lnTo>
                        <a:pt x="8723" y="1118"/>
                      </a:lnTo>
                      <a:cubicBezTo>
                        <a:pt x="13043" y="3610"/>
                        <a:pt x="16574" y="9716"/>
                        <a:pt x="16574" y="14722"/>
                      </a:cubicBezTo>
                      <a:cubicBezTo>
                        <a:pt x="16574" y="17318"/>
                        <a:pt x="15639" y="19291"/>
                        <a:pt x="13957" y="20267"/>
                      </a:cubicBezTo>
                      <a:cubicBezTo>
                        <a:pt x="13251" y="20703"/>
                        <a:pt x="12462" y="20890"/>
                        <a:pt x="11589" y="20890"/>
                      </a:cubicBezTo>
                      <a:close/>
                      <a:moveTo>
                        <a:pt x="5005" y="1762"/>
                      </a:moveTo>
                      <a:cubicBezTo>
                        <a:pt x="4445" y="1762"/>
                        <a:pt x="3946" y="1886"/>
                        <a:pt x="3510" y="2135"/>
                      </a:cubicBezTo>
                      <a:cubicBezTo>
                        <a:pt x="2389" y="2779"/>
                        <a:pt x="1765" y="4212"/>
                        <a:pt x="1765" y="6165"/>
                      </a:cubicBezTo>
                      <a:cubicBezTo>
                        <a:pt x="1765" y="10526"/>
                        <a:pt x="4964" y="16051"/>
                        <a:pt x="8744" y="18232"/>
                      </a:cubicBezTo>
                      <a:cubicBezTo>
                        <a:pt x="10426" y="19208"/>
                        <a:pt x="11984" y="19395"/>
                        <a:pt x="13105" y="18730"/>
                      </a:cubicBezTo>
                      <a:cubicBezTo>
                        <a:pt x="14227" y="18086"/>
                        <a:pt x="14850" y="16653"/>
                        <a:pt x="14850" y="14701"/>
                      </a:cubicBezTo>
                      <a:cubicBezTo>
                        <a:pt x="14850" y="10339"/>
                        <a:pt x="11652" y="4815"/>
                        <a:pt x="7871" y="2613"/>
                      </a:cubicBezTo>
                      <a:cubicBezTo>
                        <a:pt x="6833" y="2052"/>
                        <a:pt x="5857" y="1762"/>
                        <a:pt x="5005" y="176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48486A"/>
                    </a:gs>
                    <a:gs pos="48030">
                      <a:srgbClr val="40405E"/>
                    </a:gs>
                    <a:gs pos="97940">
                      <a:srgbClr val="3B3B57"/>
                    </a:gs>
                    <a:gs pos="100000">
                      <a:srgbClr val="3B3B57"/>
                    </a:gs>
                  </a:gsLst>
                  <a:lin ang="2085878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1" name="Google Shape;1891;p6"/>
              <p:cNvSpPr/>
              <p:nvPr/>
            </p:nvSpPr>
            <p:spPr>
              <a:xfrm>
                <a:off x="4038379" y="4566268"/>
                <a:ext cx="180817" cy="135332"/>
              </a:xfrm>
              <a:custGeom>
                <a:avLst/>
                <a:gdLst/>
                <a:ahLst/>
                <a:cxnLst/>
                <a:rect l="l" t="t" r="r" b="b"/>
                <a:pathLst>
                  <a:path w="180817" h="135332" extrusionOk="0">
                    <a:moveTo>
                      <a:pt x="0" y="0"/>
                    </a:moveTo>
                    <a:lnTo>
                      <a:pt x="180818" y="102455"/>
                    </a:lnTo>
                    <a:lnTo>
                      <a:pt x="180818" y="135333"/>
                    </a:lnTo>
                    <a:lnTo>
                      <a:pt x="0" y="33314"/>
                    </a:lnTo>
                    <a:close/>
                  </a:path>
                </a:pathLst>
              </a:custGeom>
              <a:gradFill>
                <a:gsLst>
                  <a:gs pos="0">
                    <a:srgbClr val="48486A"/>
                  </a:gs>
                  <a:gs pos="48030">
                    <a:srgbClr val="40405E"/>
                  </a:gs>
                  <a:gs pos="97940">
                    <a:srgbClr val="3B3B57"/>
                  </a:gs>
                  <a:gs pos="100000">
                    <a:srgbClr val="3B3B57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6"/>
              <p:cNvSpPr/>
              <p:nvPr/>
            </p:nvSpPr>
            <p:spPr>
              <a:xfrm>
                <a:off x="3945663" y="4401339"/>
                <a:ext cx="89391" cy="127461"/>
              </a:xfrm>
              <a:custGeom>
                <a:avLst/>
                <a:gdLst/>
                <a:ahLst/>
                <a:cxnLst/>
                <a:rect l="l" t="t" r="r" b="b"/>
                <a:pathLst>
                  <a:path w="89391" h="127461" extrusionOk="0">
                    <a:moveTo>
                      <a:pt x="353" y="0"/>
                    </a:moveTo>
                    <a:lnTo>
                      <a:pt x="249" y="35785"/>
                    </a:lnTo>
                    <a:lnTo>
                      <a:pt x="60252" y="94313"/>
                    </a:lnTo>
                    <a:lnTo>
                      <a:pt x="104" y="83451"/>
                    </a:lnTo>
                    <a:lnTo>
                      <a:pt x="0" y="119237"/>
                    </a:lnTo>
                    <a:lnTo>
                      <a:pt x="89308" y="127461"/>
                    </a:lnTo>
                    <a:lnTo>
                      <a:pt x="89391" y="94729"/>
                    </a:lnTo>
                    <a:lnTo>
                      <a:pt x="353" y="0"/>
                    </a:lnTo>
                  </a:path>
                </a:pathLst>
              </a:custGeom>
              <a:gradFill>
                <a:gsLst>
                  <a:gs pos="0">
                    <a:srgbClr val="48486A"/>
                  </a:gs>
                  <a:gs pos="48030">
                    <a:srgbClr val="40405E"/>
                  </a:gs>
                  <a:gs pos="97940">
                    <a:srgbClr val="3B3B57"/>
                  </a:gs>
                  <a:gs pos="100000">
                    <a:srgbClr val="3B3B57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93" name="Google Shape;1893;p6"/>
            <p:cNvSpPr txBox="1"/>
            <p:nvPr/>
          </p:nvSpPr>
          <p:spPr>
            <a:xfrm rot="1786326">
              <a:off x="2448606" y="2395568"/>
              <a:ext cx="705063" cy="4617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800" b="1">
                  <a:solidFill>
                    <a:srgbClr val="3B3B3B"/>
                  </a:solidFill>
                </a:rPr>
                <a:t>Вставка веб-оболочки</a:t>
              </a:r>
              <a:endParaRPr sz="800" b="1" i="0" u="none" strike="noStrike" cap="non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94" name="Google Shape;1894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27840">
              <a:off x="3521240" y="1972135"/>
              <a:ext cx="714457" cy="82517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5" name="Google Shape;1895;p6"/>
            <p:cNvGrpSpPr/>
            <p:nvPr/>
          </p:nvGrpSpPr>
          <p:grpSpPr>
            <a:xfrm>
              <a:off x="7748311" y="1639997"/>
              <a:ext cx="1298137" cy="1226182"/>
              <a:chOff x="6959584" y="949225"/>
              <a:chExt cx="1314105" cy="1252385"/>
            </a:xfrm>
          </p:grpSpPr>
          <p:grpSp>
            <p:nvGrpSpPr>
              <p:cNvPr id="1896" name="Google Shape;1896;p6"/>
              <p:cNvGrpSpPr/>
              <p:nvPr/>
            </p:nvGrpSpPr>
            <p:grpSpPr>
              <a:xfrm>
                <a:off x="6959584" y="949225"/>
                <a:ext cx="1314105" cy="1252385"/>
                <a:chOff x="6959584" y="949225"/>
                <a:chExt cx="1314105" cy="1252385"/>
              </a:xfrm>
            </p:grpSpPr>
            <p:grpSp>
              <p:nvGrpSpPr>
                <p:cNvPr id="1897" name="Google Shape;1897;p6"/>
                <p:cNvGrpSpPr/>
                <p:nvPr/>
              </p:nvGrpSpPr>
              <p:grpSpPr>
                <a:xfrm>
                  <a:off x="6959584" y="1410222"/>
                  <a:ext cx="1314105" cy="791388"/>
                  <a:chOff x="6959584" y="1410222"/>
                  <a:chExt cx="1314105" cy="791388"/>
                </a:xfrm>
              </p:grpSpPr>
              <p:sp>
                <p:nvSpPr>
                  <p:cNvPr id="1898" name="Google Shape;1898;p6"/>
                  <p:cNvSpPr/>
                  <p:nvPr/>
                </p:nvSpPr>
                <p:spPr>
                  <a:xfrm>
                    <a:off x="6959584" y="1410222"/>
                    <a:ext cx="1314105" cy="791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4105" h="791388" extrusionOk="0">
                        <a:moveTo>
                          <a:pt x="740940" y="12945"/>
                        </a:moveTo>
                        <a:cubicBezTo>
                          <a:pt x="701997" y="-9735"/>
                          <a:pt x="694230" y="-119"/>
                          <a:pt x="655557" y="22561"/>
                        </a:cubicBezTo>
                        <a:lnTo>
                          <a:pt x="28823" y="386813"/>
                        </a:lnTo>
                        <a:cubicBezTo>
                          <a:pt x="-9704" y="409410"/>
                          <a:pt x="-9663" y="446193"/>
                          <a:pt x="29280" y="468873"/>
                        </a:cubicBezTo>
                        <a:lnTo>
                          <a:pt x="518085" y="774410"/>
                        </a:lnTo>
                        <a:cubicBezTo>
                          <a:pt x="557027" y="797090"/>
                          <a:pt x="619938" y="797007"/>
                          <a:pt x="658486" y="774410"/>
                        </a:cubicBezTo>
                        <a:lnTo>
                          <a:pt x="1285220" y="410158"/>
                        </a:lnTo>
                        <a:cubicBezTo>
                          <a:pt x="1323913" y="387478"/>
                          <a:pt x="1323706" y="350778"/>
                          <a:pt x="1284763" y="328098"/>
                        </a:cubicBezTo>
                        <a:lnTo>
                          <a:pt x="740940" y="12945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99" name="Google Shape;1899;p6"/>
                  <p:cNvSpPr/>
                  <p:nvPr/>
                </p:nvSpPr>
                <p:spPr>
                  <a:xfrm>
                    <a:off x="6963818" y="1411763"/>
                    <a:ext cx="1306854" cy="7863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6854" h="786321" extrusionOk="0">
                        <a:moveTo>
                          <a:pt x="738886" y="12920"/>
                        </a:moveTo>
                        <a:cubicBezTo>
                          <a:pt x="700255" y="-9573"/>
                          <a:pt x="691221" y="-269"/>
                          <a:pt x="652839" y="22225"/>
                        </a:cubicBezTo>
                        <a:lnTo>
                          <a:pt x="28597" y="385210"/>
                        </a:lnTo>
                        <a:cubicBezTo>
                          <a:pt x="-9639" y="407620"/>
                          <a:pt x="-9577" y="444091"/>
                          <a:pt x="29054" y="466604"/>
                        </a:cubicBezTo>
                        <a:lnTo>
                          <a:pt x="514682" y="769483"/>
                        </a:lnTo>
                        <a:cubicBezTo>
                          <a:pt x="553312" y="791976"/>
                          <a:pt x="615724" y="791893"/>
                          <a:pt x="653960" y="769483"/>
                        </a:cubicBezTo>
                        <a:lnTo>
                          <a:pt x="1278203" y="406498"/>
                        </a:lnTo>
                        <a:cubicBezTo>
                          <a:pt x="1316584" y="384005"/>
                          <a:pt x="1316377" y="347617"/>
                          <a:pt x="1277746" y="325103"/>
                        </a:cubicBezTo>
                        <a:lnTo>
                          <a:pt x="738886" y="12920"/>
                        </a:lnTo>
                        <a:close/>
                      </a:path>
                    </a:pathLst>
                  </a:custGeom>
                  <a:solidFill>
                    <a:srgbClr val="FDFDFE">
                      <a:alpha val="274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0" name="Google Shape;1900;p6"/>
                  <p:cNvSpPr/>
                  <p:nvPr/>
                </p:nvSpPr>
                <p:spPr>
                  <a:xfrm>
                    <a:off x="6968039" y="1413325"/>
                    <a:ext cx="1299616" cy="781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9616" h="781255" extrusionOk="0">
                        <a:moveTo>
                          <a:pt x="736846" y="12896"/>
                        </a:moveTo>
                        <a:cubicBezTo>
                          <a:pt x="698527" y="-9411"/>
                          <a:pt x="688204" y="-418"/>
                          <a:pt x="650134" y="21889"/>
                        </a:cubicBezTo>
                        <a:lnTo>
                          <a:pt x="28363" y="383607"/>
                        </a:lnTo>
                        <a:cubicBezTo>
                          <a:pt x="-9561" y="405830"/>
                          <a:pt x="-9499" y="442010"/>
                          <a:pt x="28820" y="464316"/>
                        </a:cubicBezTo>
                        <a:lnTo>
                          <a:pt x="511270" y="764557"/>
                        </a:lnTo>
                        <a:cubicBezTo>
                          <a:pt x="549590" y="786864"/>
                          <a:pt x="611503" y="786781"/>
                          <a:pt x="649428" y="764557"/>
                        </a:cubicBezTo>
                        <a:lnTo>
                          <a:pt x="1271199" y="402839"/>
                        </a:lnTo>
                        <a:cubicBezTo>
                          <a:pt x="1309268" y="380533"/>
                          <a:pt x="1309061" y="344436"/>
                          <a:pt x="1270741" y="322130"/>
                        </a:cubicBezTo>
                        <a:lnTo>
                          <a:pt x="736846" y="12896"/>
                        </a:lnTo>
                        <a:close/>
                      </a:path>
                    </a:pathLst>
                  </a:custGeom>
                  <a:solidFill>
                    <a:srgbClr val="FAFBFC">
                      <a:alpha val="5882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1" name="Google Shape;1901;p6"/>
                  <p:cNvSpPr/>
                  <p:nvPr/>
                </p:nvSpPr>
                <p:spPr>
                  <a:xfrm>
                    <a:off x="6972274" y="1414864"/>
                    <a:ext cx="1292393" cy="776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2393" h="776190" extrusionOk="0">
                        <a:moveTo>
                          <a:pt x="734792" y="12872"/>
                        </a:moveTo>
                        <a:cubicBezTo>
                          <a:pt x="696784" y="-9247"/>
                          <a:pt x="685195" y="-566"/>
                          <a:pt x="647437" y="21554"/>
                        </a:cubicBezTo>
                        <a:lnTo>
                          <a:pt x="28137" y="382005"/>
                        </a:lnTo>
                        <a:cubicBezTo>
                          <a:pt x="-9476" y="404041"/>
                          <a:pt x="-9434" y="439930"/>
                          <a:pt x="28595" y="462050"/>
                        </a:cubicBezTo>
                        <a:lnTo>
                          <a:pt x="507867" y="759632"/>
                        </a:lnTo>
                        <a:cubicBezTo>
                          <a:pt x="545874" y="781752"/>
                          <a:pt x="607289" y="781668"/>
                          <a:pt x="644903" y="759632"/>
                        </a:cubicBezTo>
                        <a:lnTo>
                          <a:pt x="1264202" y="399181"/>
                        </a:lnTo>
                        <a:cubicBezTo>
                          <a:pt x="1301960" y="377062"/>
                          <a:pt x="1301773" y="341255"/>
                          <a:pt x="1263745" y="319136"/>
                        </a:cubicBezTo>
                        <a:lnTo>
                          <a:pt x="734792" y="12872"/>
                        </a:lnTo>
                        <a:close/>
                      </a:path>
                    </a:pathLst>
                  </a:custGeom>
                  <a:solidFill>
                    <a:srgbClr val="F8F9FB">
                      <a:alpha val="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2" name="Google Shape;1902;p6"/>
                  <p:cNvSpPr/>
                  <p:nvPr/>
                </p:nvSpPr>
                <p:spPr>
                  <a:xfrm>
                    <a:off x="6976493" y="1416394"/>
                    <a:ext cx="1285139" cy="771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5139" h="771163" extrusionOk="0">
                        <a:moveTo>
                          <a:pt x="732754" y="12858"/>
                        </a:moveTo>
                        <a:cubicBezTo>
                          <a:pt x="695058" y="-9095"/>
                          <a:pt x="682202" y="-704"/>
                          <a:pt x="644734" y="21228"/>
                        </a:cubicBezTo>
                        <a:lnTo>
                          <a:pt x="27906" y="380433"/>
                        </a:lnTo>
                        <a:cubicBezTo>
                          <a:pt x="-9395" y="402283"/>
                          <a:pt x="-9354" y="437861"/>
                          <a:pt x="28342" y="459814"/>
                        </a:cubicBezTo>
                        <a:lnTo>
                          <a:pt x="504437" y="754738"/>
                        </a:lnTo>
                        <a:cubicBezTo>
                          <a:pt x="542133" y="776691"/>
                          <a:pt x="603050" y="776587"/>
                          <a:pt x="640351" y="754738"/>
                        </a:cubicBezTo>
                        <a:lnTo>
                          <a:pt x="1257179" y="395553"/>
                        </a:lnTo>
                        <a:cubicBezTo>
                          <a:pt x="1294626" y="373600"/>
                          <a:pt x="1294439" y="338126"/>
                          <a:pt x="1256743" y="316173"/>
                        </a:cubicBezTo>
                        <a:lnTo>
                          <a:pt x="732754" y="12858"/>
                        </a:lnTo>
                        <a:close/>
                      </a:path>
                    </a:pathLst>
                  </a:custGeom>
                  <a:solidFill>
                    <a:srgbClr val="F5F7F9">
                      <a:alpha val="12941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3" name="Google Shape;1903;p6"/>
                  <p:cNvSpPr/>
                  <p:nvPr/>
                </p:nvSpPr>
                <p:spPr>
                  <a:xfrm>
                    <a:off x="6980727" y="1417953"/>
                    <a:ext cx="1277938" cy="766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38" h="766058" extrusionOk="0">
                        <a:moveTo>
                          <a:pt x="730701" y="12836"/>
                        </a:moveTo>
                        <a:cubicBezTo>
                          <a:pt x="693316" y="-8930"/>
                          <a:pt x="679172" y="-850"/>
                          <a:pt x="642037" y="20895"/>
                        </a:cubicBezTo>
                        <a:lnTo>
                          <a:pt x="27681" y="378812"/>
                        </a:lnTo>
                        <a:cubicBezTo>
                          <a:pt x="-9330" y="400475"/>
                          <a:pt x="-9268" y="435762"/>
                          <a:pt x="28117" y="457507"/>
                        </a:cubicBezTo>
                        <a:lnTo>
                          <a:pt x="501034" y="749773"/>
                        </a:lnTo>
                        <a:cubicBezTo>
                          <a:pt x="538418" y="771539"/>
                          <a:pt x="598836" y="771435"/>
                          <a:pt x="635847" y="749773"/>
                        </a:cubicBezTo>
                        <a:lnTo>
                          <a:pt x="1250203" y="391855"/>
                        </a:lnTo>
                        <a:cubicBezTo>
                          <a:pt x="1287360" y="370089"/>
                          <a:pt x="1287152" y="334906"/>
                          <a:pt x="1249767" y="313161"/>
                        </a:cubicBezTo>
                        <a:lnTo>
                          <a:pt x="730701" y="12836"/>
                        </a:lnTo>
                        <a:close/>
                      </a:path>
                    </a:pathLst>
                  </a:custGeom>
                  <a:solidFill>
                    <a:srgbClr val="F3F5F8">
                      <a:alpha val="15686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4" name="Google Shape;1904;p6"/>
                  <p:cNvSpPr/>
                  <p:nvPr/>
                </p:nvSpPr>
                <p:spPr>
                  <a:xfrm>
                    <a:off x="6984948" y="1419492"/>
                    <a:ext cx="1270700" cy="7610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0700" h="761043" extrusionOk="0">
                        <a:moveTo>
                          <a:pt x="728660" y="12814"/>
                        </a:moveTo>
                        <a:cubicBezTo>
                          <a:pt x="691587" y="-8765"/>
                          <a:pt x="676176" y="-997"/>
                          <a:pt x="639331" y="20582"/>
                        </a:cubicBezTo>
                        <a:lnTo>
                          <a:pt x="27447" y="377232"/>
                        </a:lnTo>
                        <a:cubicBezTo>
                          <a:pt x="-9252" y="398728"/>
                          <a:pt x="-9190" y="433683"/>
                          <a:pt x="27883" y="455262"/>
                        </a:cubicBezTo>
                        <a:lnTo>
                          <a:pt x="497622" y="744890"/>
                        </a:lnTo>
                        <a:cubicBezTo>
                          <a:pt x="534695" y="766470"/>
                          <a:pt x="594615" y="766387"/>
                          <a:pt x="631314" y="744890"/>
                        </a:cubicBezTo>
                        <a:lnTo>
                          <a:pt x="1243199" y="388240"/>
                        </a:lnTo>
                        <a:cubicBezTo>
                          <a:pt x="1280043" y="366661"/>
                          <a:pt x="1279836" y="331789"/>
                          <a:pt x="1242763" y="310210"/>
                        </a:cubicBezTo>
                        <a:lnTo>
                          <a:pt x="728660" y="12814"/>
                        </a:lnTo>
                        <a:close/>
                      </a:path>
                    </a:pathLst>
                  </a:custGeom>
                  <a:solidFill>
                    <a:srgbClr val="F0F2F7">
                      <a:alpha val="1882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5" name="Google Shape;1905;p6"/>
                  <p:cNvSpPr/>
                  <p:nvPr/>
                </p:nvSpPr>
                <p:spPr>
                  <a:xfrm>
                    <a:off x="6989183" y="1421028"/>
                    <a:ext cx="1263477" cy="755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3477" h="755981" extrusionOk="0">
                        <a:moveTo>
                          <a:pt x="726606" y="12794"/>
                        </a:moveTo>
                        <a:cubicBezTo>
                          <a:pt x="689845" y="-8598"/>
                          <a:pt x="673146" y="-1142"/>
                          <a:pt x="636634" y="20250"/>
                        </a:cubicBezTo>
                        <a:lnTo>
                          <a:pt x="27221" y="375634"/>
                        </a:lnTo>
                        <a:cubicBezTo>
                          <a:pt x="-9167" y="396943"/>
                          <a:pt x="-9125" y="431607"/>
                          <a:pt x="27657" y="452999"/>
                        </a:cubicBezTo>
                        <a:lnTo>
                          <a:pt x="494218" y="739969"/>
                        </a:lnTo>
                        <a:cubicBezTo>
                          <a:pt x="530980" y="761361"/>
                          <a:pt x="590401" y="761278"/>
                          <a:pt x="626789" y="739969"/>
                        </a:cubicBezTo>
                        <a:lnTo>
                          <a:pt x="1236202" y="384585"/>
                        </a:lnTo>
                        <a:cubicBezTo>
                          <a:pt x="1272735" y="363193"/>
                          <a:pt x="1272548" y="328612"/>
                          <a:pt x="1235766" y="307220"/>
                        </a:cubicBezTo>
                        <a:lnTo>
                          <a:pt x="726606" y="12794"/>
                        </a:lnTo>
                        <a:close/>
                      </a:path>
                    </a:pathLst>
                  </a:custGeom>
                  <a:solidFill>
                    <a:srgbClr val="EEF0F5">
                      <a:alpha val="2274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6" name="Google Shape;1906;p6"/>
                  <p:cNvSpPr/>
                  <p:nvPr/>
                </p:nvSpPr>
                <p:spPr>
                  <a:xfrm>
                    <a:off x="6993404" y="1422563"/>
                    <a:ext cx="1256239" cy="750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6239" h="750900" extrusionOk="0">
                        <a:moveTo>
                          <a:pt x="724566" y="12775"/>
                        </a:moveTo>
                        <a:cubicBezTo>
                          <a:pt x="688116" y="-8431"/>
                          <a:pt x="670150" y="-1286"/>
                          <a:pt x="633929" y="19920"/>
                        </a:cubicBezTo>
                        <a:lnTo>
                          <a:pt x="26988" y="374036"/>
                        </a:lnTo>
                        <a:cubicBezTo>
                          <a:pt x="-9089" y="395159"/>
                          <a:pt x="-9047" y="429532"/>
                          <a:pt x="27424" y="450716"/>
                        </a:cubicBezTo>
                        <a:lnTo>
                          <a:pt x="490808" y="735027"/>
                        </a:lnTo>
                        <a:cubicBezTo>
                          <a:pt x="527258" y="756233"/>
                          <a:pt x="586180" y="756150"/>
                          <a:pt x="622257" y="735027"/>
                        </a:cubicBezTo>
                        <a:lnTo>
                          <a:pt x="1229198" y="380911"/>
                        </a:lnTo>
                        <a:cubicBezTo>
                          <a:pt x="1265419" y="359705"/>
                          <a:pt x="1265232" y="325415"/>
                          <a:pt x="1228761" y="304231"/>
                        </a:cubicBezTo>
                        <a:lnTo>
                          <a:pt x="724566" y="12775"/>
                        </a:lnTo>
                        <a:close/>
                      </a:path>
                    </a:pathLst>
                  </a:custGeom>
                  <a:solidFill>
                    <a:srgbClr val="EBEEF4">
                      <a:alpha val="25882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7" name="Google Shape;1907;p6"/>
                  <p:cNvSpPr/>
                  <p:nvPr/>
                </p:nvSpPr>
                <p:spPr>
                  <a:xfrm>
                    <a:off x="6997643" y="1424118"/>
                    <a:ext cx="1248965" cy="745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8965" h="745840" extrusionOk="0">
                        <a:moveTo>
                          <a:pt x="722507" y="12757"/>
                        </a:moveTo>
                        <a:cubicBezTo>
                          <a:pt x="686369" y="-8262"/>
                          <a:pt x="667136" y="-1429"/>
                          <a:pt x="631205" y="19590"/>
                        </a:cubicBezTo>
                        <a:lnTo>
                          <a:pt x="26756" y="372440"/>
                        </a:lnTo>
                        <a:cubicBezTo>
                          <a:pt x="-9008" y="393375"/>
                          <a:pt x="-8967" y="427437"/>
                          <a:pt x="27172" y="448455"/>
                        </a:cubicBezTo>
                        <a:lnTo>
                          <a:pt x="487378" y="730108"/>
                        </a:lnTo>
                        <a:cubicBezTo>
                          <a:pt x="523517" y="751126"/>
                          <a:pt x="581941" y="751043"/>
                          <a:pt x="617705" y="730108"/>
                        </a:cubicBezTo>
                        <a:lnTo>
                          <a:pt x="1222154" y="377258"/>
                        </a:lnTo>
                        <a:cubicBezTo>
                          <a:pt x="1258064" y="356240"/>
                          <a:pt x="1257877" y="322261"/>
                          <a:pt x="1221739" y="301242"/>
                        </a:cubicBezTo>
                        <a:lnTo>
                          <a:pt x="722507" y="12757"/>
                        </a:lnTo>
                        <a:close/>
                      </a:path>
                    </a:pathLst>
                  </a:custGeom>
                  <a:solidFill>
                    <a:srgbClr val="E9ECF3">
                      <a:alpha val="28627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8" name="Google Shape;1908;p6"/>
                  <p:cNvSpPr/>
                  <p:nvPr/>
                </p:nvSpPr>
                <p:spPr>
                  <a:xfrm>
                    <a:off x="7001878" y="1425651"/>
                    <a:ext cx="1241755" cy="7408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1755" h="740802" extrusionOk="0">
                        <a:moveTo>
                          <a:pt x="720453" y="12740"/>
                        </a:moveTo>
                        <a:cubicBezTo>
                          <a:pt x="684606" y="-8092"/>
                          <a:pt x="664107" y="-1570"/>
                          <a:pt x="628508" y="19261"/>
                        </a:cubicBezTo>
                        <a:lnTo>
                          <a:pt x="26531" y="370844"/>
                        </a:lnTo>
                        <a:cubicBezTo>
                          <a:pt x="-8944" y="391592"/>
                          <a:pt x="-8881" y="425363"/>
                          <a:pt x="26946" y="446195"/>
                        </a:cubicBezTo>
                        <a:lnTo>
                          <a:pt x="483995" y="725210"/>
                        </a:lnTo>
                        <a:cubicBezTo>
                          <a:pt x="519843" y="746041"/>
                          <a:pt x="577748" y="745958"/>
                          <a:pt x="613201" y="725210"/>
                        </a:cubicBezTo>
                        <a:lnTo>
                          <a:pt x="1215178" y="373627"/>
                        </a:lnTo>
                        <a:cubicBezTo>
                          <a:pt x="1250777" y="352795"/>
                          <a:pt x="1250590" y="319108"/>
                          <a:pt x="1214763" y="298276"/>
                        </a:cubicBezTo>
                        <a:lnTo>
                          <a:pt x="720453" y="12740"/>
                        </a:lnTo>
                        <a:close/>
                      </a:path>
                    </a:pathLst>
                  </a:custGeom>
                  <a:solidFill>
                    <a:srgbClr val="E6EAF1">
                      <a:alpha val="31764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9" name="Google Shape;1909;p6"/>
                  <p:cNvSpPr/>
                  <p:nvPr/>
                </p:nvSpPr>
                <p:spPr>
                  <a:xfrm>
                    <a:off x="7006099" y="1427184"/>
                    <a:ext cx="1234517" cy="735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4517" h="735723" extrusionOk="0">
                        <a:moveTo>
                          <a:pt x="718413" y="12724"/>
                        </a:moveTo>
                        <a:cubicBezTo>
                          <a:pt x="682877" y="-7921"/>
                          <a:pt x="661110" y="-1711"/>
                          <a:pt x="625803" y="18934"/>
                        </a:cubicBezTo>
                        <a:lnTo>
                          <a:pt x="26297" y="369249"/>
                        </a:lnTo>
                        <a:cubicBezTo>
                          <a:pt x="-8865" y="389811"/>
                          <a:pt x="-8804" y="423270"/>
                          <a:pt x="26712" y="443915"/>
                        </a:cubicBezTo>
                        <a:lnTo>
                          <a:pt x="480584" y="720271"/>
                        </a:lnTo>
                        <a:cubicBezTo>
                          <a:pt x="516120" y="740916"/>
                          <a:pt x="573526" y="740833"/>
                          <a:pt x="608668" y="720271"/>
                        </a:cubicBezTo>
                        <a:lnTo>
                          <a:pt x="1208174" y="369956"/>
                        </a:lnTo>
                        <a:cubicBezTo>
                          <a:pt x="1243461" y="349311"/>
                          <a:pt x="1243274" y="315935"/>
                          <a:pt x="1207758" y="295290"/>
                        </a:cubicBezTo>
                        <a:lnTo>
                          <a:pt x="718413" y="12724"/>
                        </a:lnTo>
                        <a:close/>
                      </a:path>
                    </a:pathLst>
                  </a:custGeom>
                  <a:solidFill>
                    <a:srgbClr val="E4E8F0">
                      <a:alpha val="34901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0" name="Google Shape;1910;p6"/>
                  <p:cNvSpPr/>
                  <p:nvPr/>
                </p:nvSpPr>
                <p:spPr>
                  <a:xfrm>
                    <a:off x="7014555" y="1430265"/>
                    <a:ext cx="1220085" cy="7256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0085" h="725611" extrusionOk="0">
                        <a:moveTo>
                          <a:pt x="714319" y="12695"/>
                        </a:moveTo>
                        <a:cubicBezTo>
                          <a:pt x="679406" y="-7576"/>
                          <a:pt x="655085" y="-1989"/>
                          <a:pt x="620400" y="18282"/>
                        </a:cubicBezTo>
                        <a:lnTo>
                          <a:pt x="25837" y="366064"/>
                        </a:lnTo>
                        <a:cubicBezTo>
                          <a:pt x="-8702" y="386251"/>
                          <a:pt x="-8660" y="419129"/>
                          <a:pt x="26253" y="439400"/>
                        </a:cubicBezTo>
                        <a:lnTo>
                          <a:pt x="473769" y="710439"/>
                        </a:lnTo>
                        <a:cubicBezTo>
                          <a:pt x="508682" y="730710"/>
                          <a:pt x="565071" y="730627"/>
                          <a:pt x="599631" y="710439"/>
                        </a:cubicBezTo>
                        <a:lnTo>
                          <a:pt x="1194193" y="362658"/>
                        </a:lnTo>
                        <a:cubicBezTo>
                          <a:pt x="1228878" y="342387"/>
                          <a:pt x="1228691" y="309592"/>
                          <a:pt x="1193778" y="289321"/>
                        </a:cubicBezTo>
                        <a:lnTo>
                          <a:pt x="714319" y="12695"/>
                        </a:lnTo>
                        <a:close/>
                      </a:path>
                    </a:pathLst>
                  </a:custGeom>
                  <a:solidFill>
                    <a:srgbClr val="DFE4ED">
                      <a:alpha val="419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1" name="Google Shape;1911;p6"/>
                  <p:cNvSpPr/>
                  <p:nvPr/>
                </p:nvSpPr>
                <p:spPr>
                  <a:xfrm>
                    <a:off x="7018797" y="1431794"/>
                    <a:ext cx="1212847" cy="720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2847" h="720557" extrusionOk="0">
                        <a:moveTo>
                          <a:pt x="712257" y="12682"/>
                        </a:moveTo>
                        <a:cubicBezTo>
                          <a:pt x="677656" y="-7402"/>
                          <a:pt x="652047" y="-2126"/>
                          <a:pt x="617694" y="17958"/>
                        </a:cubicBezTo>
                        <a:lnTo>
                          <a:pt x="25604" y="364473"/>
                        </a:lnTo>
                        <a:cubicBezTo>
                          <a:pt x="-8624" y="384473"/>
                          <a:pt x="-8583" y="417040"/>
                          <a:pt x="26019" y="437124"/>
                        </a:cubicBezTo>
                        <a:lnTo>
                          <a:pt x="470357" y="705525"/>
                        </a:lnTo>
                        <a:cubicBezTo>
                          <a:pt x="504959" y="725609"/>
                          <a:pt x="560849" y="725526"/>
                          <a:pt x="595098" y="705525"/>
                        </a:cubicBezTo>
                        <a:lnTo>
                          <a:pt x="1187189" y="359010"/>
                        </a:lnTo>
                        <a:cubicBezTo>
                          <a:pt x="1221562" y="338926"/>
                          <a:pt x="1221375" y="306443"/>
                          <a:pt x="1186773" y="286359"/>
                        </a:cubicBezTo>
                        <a:lnTo>
                          <a:pt x="712257" y="12682"/>
                        </a:lnTo>
                        <a:close/>
                      </a:path>
                    </a:pathLst>
                  </a:custGeom>
                  <a:solidFill>
                    <a:srgbClr val="DCE2EC">
                      <a:alpha val="4470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2" name="Google Shape;1912;p6"/>
                  <p:cNvSpPr/>
                  <p:nvPr/>
                </p:nvSpPr>
                <p:spPr>
                  <a:xfrm>
                    <a:off x="7023008" y="1433322"/>
                    <a:ext cx="1205601" cy="715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601" h="715524" extrusionOk="0">
                        <a:moveTo>
                          <a:pt x="710227" y="12671"/>
                        </a:moveTo>
                        <a:cubicBezTo>
                          <a:pt x="675937" y="-7226"/>
                          <a:pt x="649062" y="-2262"/>
                          <a:pt x="615000" y="17635"/>
                        </a:cubicBezTo>
                        <a:lnTo>
                          <a:pt x="25381" y="362903"/>
                        </a:lnTo>
                        <a:cubicBezTo>
                          <a:pt x="-8557" y="382717"/>
                          <a:pt x="-8494" y="414993"/>
                          <a:pt x="25775" y="434890"/>
                        </a:cubicBezTo>
                        <a:lnTo>
                          <a:pt x="466936" y="700633"/>
                        </a:lnTo>
                        <a:cubicBezTo>
                          <a:pt x="501226" y="720530"/>
                          <a:pt x="556618" y="720447"/>
                          <a:pt x="590555" y="700633"/>
                        </a:cubicBezTo>
                        <a:lnTo>
                          <a:pt x="1180174" y="355364"/>
                        </a:lnTo>
                        <a:cubicBezTo>
                          <a:pt x="1214236" y="335467"/>
                          <a:pt x="1214049" y="303275"/>
                          <a:pt x="1179780" y="283378"/>
                        </a:cubicBezTo>
                        <a:lnTo>
                          <a:pt x="710227" y="12671"/>
                        </a:lnTo>
                        <a:close/>
                      </a:path>
                    </a:pathLst>
                  </a:custGeom>
                  <a:solidFill>
                    <a:srgbClr val="DAE0EA">
                      <a:alpha val="4784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3" name="Google Shape;1913;p6"/>
                  <p:cNvSpPr/>
                  <p:nvPr/>
                </p:nvSpPr>
                <p:spPr>
                  <a:xfrm>
                    <a:off x="7027221" y="1434869"/>
                    <a:ext cx="1198378" cy="7104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8378" h="710472" extrusionOk="0">
                        <a:moveTo>
                          <a:pt x="708195" y="12660"/>
                        </a:moveTo>
                        <a:cubicBezTo>
                          <a:pt x="674216" y="-7050"/>
                          <a:pt x="646074" y="-2397"/>
                          <a:pt x="612303" y="17313"/>
                        </a:cubicBezTo>
                        <a:lnTo>
                          <a:pt x="25154" y="361315"/>
                        </a:lnTo>
                        <a:cubicBezTo>
                          <a:pt x="-8471" y="380962"/>
                          <a:pt x="-8429" y="412906"/>
                          <a:pt x="25549" y="432636"/>
                        </a:cubicBezTo>
                        <a:lnTo>
                          <a:pt x="463532" y="695721"/>
                        </a:lnTo>
                        <a:cubicBezTo>
                          <a:pt x="497511" y="715431"/>
                          <a:pt x="552404" y="715348"/>
                          <a:pt x="586029" y="695721"/>
                        </a:cubicBezTo>
                        <a:lnTo>
                          <a:pt x="1173177" y="351719"/>
                        </a:lnTo>
                        <a:cubicBezTo>
                          <a:pt x="1206927" y="332009"/>
                          <a:pt x="1206762" y="300128"/>
                          <a:pt x="1172783" y="280397"/>
                        </a:cubicBezTo>
                        <a:lnTo>
                          <a:pt x="708195" y="12660"/>
                        </a:lnTo>
                        <a:close/>
                      </a:path>
                    </a:pathLst>
                  </a:custGeom>
                  <a:solidFill>
                    <a:srgbClr val="D7DDE9">
                      <a:alpha val="51764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4" name="Google Shape;1914;p6"/>
                  <p:cNvSpPr/>
                  <p:nvPr/>
                </p:nvSpPr>
                <p:spPr>
                  <a:xfrm>
                    <a:off x="7031484" y="1436394"/>
                    <a:ext cx="1191119" cy="7054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1119" h="705408" extrusionOk="0">
                        <a:moveTo>
                          <a:pt x="706112" y="12651"/>
                        </a:moveTo>
                        <a:cubicBezTo>
                          <a:pt x="672445" y="-6872"/>
                          <a:pt x="643015" y="-2531"/>
                          <a:pt x="609577" y="16992"/>
                        </a:cubicBezTo>
                        <a:lnTo>
                          <a:pt x="24921" y="359727"/>
                        </a:lnTo>
                        <a:cubicBezTo>
                          <a:pt x="-8393" y="379188"/>
                          <a:pt x="-8352" y="410840"/>
                          <a:pt x="25315" y="430364"/>
                        </a:cubicBezTo>
                        <a:lnTo>
                          <a:pt x="460120" y="690790"/>
                        </a:lnTo>
                        <a:cubicBezTo>
                          <a:pt x="493788" y="710313"/>
                          <a:pt x="548183" y="710251"/>
                          <a:pt x="581497" y="690790"/>
                        </a:cubicBezTo>
                        <a:lnTo>
                          <a:pt x="1166152" y="348055"/>
                        </a:lnTo>
                        <a:cubicBezTo>
                          <a:pt x="1199591" y="328532"/>
                          <a:pt x="1199425" y="296942"/>
                          <a:pt x="1165757" y="277419"/>
                        </a:cubicBezTo>
                        <a:lnTo>
                          <a:pt x="706112" y="12651"/>
                        </a:lnTo>
                        <a:close/>
                      </a:path>
                    </a:pathLst>
                  </a:custGeom>
                  <a:solidFill>
                    <a:srgbClr val="D5DBE7">
                      <a:alpha val="54901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5" name="Google Shape;1915;p6"/>
                  <p:cNvSpPr/>
                  <p:nvPr/>
                </p:nvSpPr>
                <p:spPr>
                  <a:xfrm>
                    <a:off x="7035706" y="1437918"/>
                    <a:ext cx="1183889" cy="7003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3889" h="700380" extrusionOk="0">
                        <a:moveTo>
                          <a:pt x="704072" y="12644"/>
                        </a:moveTo>
                        <a:cubicBezTo>
                          <a:pt x="670716" y="-6692"/>
                          <a:pt x="640019" y="-2663"/>
                          <a:pt x="606872" y="16673"/>
                        </a:cubicBezTo>
                        <a:lnTo>
                          <a:pt x="24687" y="358141"/>
                        </a:lnTo>
                        <a:cubicBezTo>
                          <a:pt x="-8315" y="377415"/>
                          <a:pt x="-8274" y="408777"/>
                          <a:pt x="25082" y="428113"/>
                        </a:cubicBezTo>
                        <a:lnTo>
                          <a:pt x="456709" y="685901"/>
                        </a:lnTo>
                        <a:cubicBezTo>
                          <a:pt x="490065" y="705238"/>
                          <a:pt x="543961" y="705175"/>
                          <a:pt x="576963" y="685901"/>
                        </a:cubicBezTo>
                        <a:lnTo>
                          <a:pt x="1159148" y="344433"/>
                        </a:lnTo>
                        <a:cubicBezTo>
                          <a:pt x="1192296" y="325097"/>
                          <a:pt x="1192109" y="293798"/>
                          <a:pt x="1158753" y="274462"/>
                        </a:cubicBezTo>
                        <a:lnTo>
                          <a:pt x="704072" y="12644"/>
                        </a:lnTo>
                        <a:close/>
                      </a:path>
                    </a:pathLst>
                  </a:custGeom>
                  <a:solidFill>
                    <a:srgbClr val="D2D9E6">
                      <a:alpha val="57647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6" name="Google Shape;1916;p6"/>
                  <p:cNvSpPr/>
                  <p:nvPr/>
                </p:nvSpPr>
                <p:spPr>
                  <a:xfrm>
                    <a:off x="7039940" y="1439461"/>
                    <a:ext cx="1176659" cy="695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659" h="695311" extrusionOk="0">
                        <a:moveTo>
                          <a:pt x="702018" y="12638"/>
                        </a:moveTo>
                        <a:cubicBezTo>
                          <a:pt x="668974" y="-6512"/>
                          <a:pt x="636990" y="-2794"/>
                          <a:pt x="604174" y="16355"/>
                        </a:cubicBezTo>
                        <a:lnTo>
                          <a:pt x="24461" y="356556"/>
                        </a:lnTo>
                        <a:cubicBezTo>
                          <a:pt x="-8250" y="375643"/>
                          <a:pt x="-8188" y="406694"/>
                          <a:pt x="24856" y="425843"/>
                        </a:cubicBezTo>
                        <a:lnTo>
                          <a:pt x="453306" y="680973"/>
                        </a:lnTo>
                        <a:cubicBezTo>
                          <a:pt x="486350" y="700122"/>
                          <a:pt x="539748" y="700060"/>
                          <a:pt x="572439" y="680973"/>
                        </a:cubicBezTo>
                        <a:lnTo>
                          <a:pt x="1152151" y="340772"/>
                        </a:lnTo>
                        <a:cubicBezTo>
                          <a:pt x="1184988" y="321623"/>
                          <a:pt x="1184801" y="290635"/>
                          <a:pt x="1151757" y="271465"/>
                        </a:cubicBezTo>
                        <a:lnTo>
                          <a:pt x="702018" y="12638"/>
                        </a:lnTo>
                        <a:close/>
                      </a:path>
                    </a:pathLst>
                  </a:custGeom>
                  <a:solidFill>
                    <a:srgbClr val="D0D7E5">
                      <a:alpha val="60784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7" name="Google Shape;1917;p6"/>
                  <p:cNvSpPr/>
                  <p:nvPr/>
                </p:nvSpPr>
                <p:spPr>
                  <a:xfrm>
                    <a:off x="7044154" y="1440982"/>
                    <a:ext cx="1169457" cy="6902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9457" h="690264" extrusionOk="0">
                        <a:moveTo>
                          <a:pt x="699985" y="12633"/>
                        </a:moveTo>
                        <a:cubicBezTo>
                          <a:pt x="667253" y="-6330"/>
                          <a:pt x="634001" y="-2923"/>
                          <a:pt x="601477" y="16039"/>
                        </a:cubicBezTo>
                        <a:lnTo>
                          <a:pt x="24236" y="354973"/>
                        </a:lnTo>
                        <a:cubicBezTo>
                          <a:pt x="-8165" y="373873"/>
                          <a:pt x="-8123" y="404633"/>
                          <a:pt x="24630" y="423595"/>
                        </a:cubicBezTo>
                        <a:lnTo>
                          <a:pt x="449902" y="676067"/>
                        </a:lnTo>
                        <a:cubicBezTo>
                          <a:pt x="482635" y="695029"/>
                          <a:pt x="535534" y="694967"/>
                          <a:pt x="567934" y="676067"/>
                        </a:cubicBezTo>
                        <a:lnTo>
                          <a:pt x="1145175" y="337132"/>
                        </a:lnTo>
                        <a:cubicBezTo>
                          <a:pt x="1177700" y="318170"/>
                          <a:pt x="1177534" y="287473"/>
                          <a:pt x="1144780" y="268511"/>
                        </a:cubicBezTo>
                        <a:lnTo>
                          <a:pt x="699985" y="12633"/>
                        </a:lnTo>
                        <a:close/>
                      </a:path>
                    </a:pathLst>
                  </a:custGeom>
                  <a:solidFill>
                    <a:srgbClr val="CDD5E3">
                      <a:alpha val="6470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8" name="Google Shape;1918;p6"/>
                  <p:cNvSpPr/>
                  <p:nvPr/>
                </p:nvSpPr>
                <p:spPr>
                  <a:xfrm>
                    <a:off x="7048393" y="1442493"/>
                    <a:ext cx="1162203" cy="6852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203" h="685236" extrusionOk="0">
                        <a:moveTo>
                          <a:pt x="697926" y="12638"/>
                        </a:moveTo>
                        <a:cubicBezTo>
                          <a:pt x="665505" y="-6158"/>
                          <a:pt x="630987" y="-3043"/>
                          <a:pt x="598774" y="15732"/>
                        </a:cubicBezTo>
                        <a:lnTo>
                          <a:pt x="24004" y="353400"/>
                        </a:lnTo>
                        <a:cubicBezTo>
                          <a:pt x="-8084" y="372113"/>
                          <a:pt x="-8043" y="402561"/>
                          <a:pt x="24378" y="421357"/>
                        </a:cubicBezTo>
                        <a:lnTo>
                          <a:pt x="446472" y="671170"/>
                        </a:lnTo>
                        <a:cubicBezTo>
                          <a:pt x="478894" y="689966"/>
                          <a:pt x="531294" y="689883"/>
                          <a:pt x="563383" y="671170"/>
                        </a:cubicBezTo>
                        <a:lnTo>
                          <a:pt x="1138152" y="333503"/>
                        </a:lnTo>
                        <a:cubicBezTo>
                          <a:pt x="1170366" y="314707"/>
                          <a:pt x="1170199" y="284342"/>
                          <a:pt x="1137779" y="265546"/>
                        </a:cubicBezTo>
                        <a:lnTo>
                          <a:pt x="697926" y="12638"/>
                        </a:lnTo>
                        <a:close/>
                      </a:path>
                    </a:pathLst>
                  </a:custGeom>
                  <a:solidFill>
                    <a:srgbClr val="CBD3E2">
                      <a:alpha val="6784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9" name="Google Shape;1919;p6"/>
                  <p:cNvSpPr/>
                  <p:nvPr/>
                </p:nvSpPr>
                <p:spPr>
                  <a:xfrm>
                    <a:off x="7052614" y="1444011"/>
                    <a:ext cx="1154965" cy="680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4965" h="680192" extrusionOk="0">
                        <a:moveTo>
                          <a:pt x="695886" y="12636"/>
                        </a:moveTo>
                        <a:cubicBezTo>
                          <a:pt x="663777" y="-5973"/>
                          <a:pt x="627971" y="-3169"/>
                          <a:pt x="596069" y="15419"/>
                        </a:cubicBezTo>
                        <a:lnTo>
                          <a:pt x="23771" y="351819"/>
                        </a:lnTo>
                        <a:cubicBezTo>
                          <a:pt x="-8006" y="370346"/>
                          <a:pt x="-7965" y="400503"/>
                          <a:pt x="24145" y="419091"/>
                        </a:cubicBezTo>
                        <a:lnTo>
                          <a:pt x="443062" y="666267"/>
                        </a:lnTo>
                        <a:cubicBezTo>
                          <a:pt x="475171" y="684876"/>
                          <a:pt x="527073" y="684793"/>
                          <a:pt x="558851" y="666267"/>
                        </a:cubicBezTo>
                        <a:lnTo>
                          <a:pt x="1131148" y="329866"/>
                        </a:lnTo>
                        <a:cubicBezTo>
                          <a:pt x="1163050" y="311257"/>
                          <a:pt x="1162884" y="281183"/>
                          <a:pt x="1130774" y="262595"/>
                        </a:cubicBezTo>
                        <a:lnTo>
                          <a:pt x="695886" y="12636"/>
                        </a:lnTo>
                        <a:close/>
                      </a:path>
                    </a:pathLst>
                  </a:custGeom>
                  <a:solidFill>
                    <a:srgbClr val="C8D1E0">
                      <a:alpha val="7098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0" name="Google Shape;1920;p6"/>
                  <p:cNvSpPr/>
                  <p:nvPr/>
                </p:nvSpPr>
                <p:spPr>
                  <a:xfrm>
                    <a:off x="7056857" y="1445551"/>
                    <a:ext cx="1147727" cy="675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7727" h="675148" extrusionOk="0">
                        <a:moveTo>
                          <a:pt x="693825" y="12634"/>
                        </a:moveTo>
                        <a:cubicBezTo>
                          <a:pt x="662027" y="-5789"/>
                          <a:pt x="624954" y="-3296"/>
                          <a:pt x="593343" y="15126"/>
                        </a:cubicBezTo>
                        <a:lnTo>
                          <a:pt x="23537" y="350239"/>
                        </a:lnTo>
                        <a:cubicBezTo>
                          <a:pt x="-7928" y="368578"/>
                          <a:pt x="-7887" y="398444"/>
                          <a:pt x="23911" y="416846"/>
                        </a:cubicBezTo>
                        <a:lnTo>
                          <a:pt x="439650" y="661363"/>
                        </a:lnTo>
                        <a:cubicBezTo>
                          <a:pt x="471448" y="679785"/>
                          <a:pt x="522852" y="679702"/>
                          <a:pt x="554317" y="661363"/>
                        </a:cubicBezTo>
                        <a:lnTo>
                          <a:pt x="1124144" y="326229"/>
                        </a:lnTo>
                        <a:cubicBezTo>
                          <a:pt x="1155734" y="307807"/>
                          <a:pt x="1155568" y="278024"/>
                          <a:pt x="1123770" y="259622"/>
                        </a:cubicBezTo>
                        <a:lnTo>
                          <a:pt x="693825" y="12634"/>
                        </a:lnTo>
                        <a:close/>
                      </a:path>
                    </a:pathLst>
                  </a:custGeom>
                  <a:solidFill>
                    <a:srgbClr val="C6CFDF">
                      <a:alpha val="7372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1" name="Google Shape;1921;p6"/>
                  <p:cNvSpPr/>
                  <p:nvPr/>
                </p:nvSpPr>
                <p:spPr>
                  <a:xfrm>
                    <a:off x="7061062" y="1447065"/>
                    <a:ext cx="1140520" cy="670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0520" h="670128" extrusionOk="0">
                        <a:moveTo>
                          <a:pt x="691799" y="12635"/>
                        </a:moveTo>
                        <a:cubicBezTo>
                          <a:pt x="660313" y="-5600"/>
                          <a:pt x="621952" y="-3420"/>
                          <a:pt x="590674" y="14816"/>
                        </a:cubicBezTo>
                        <a:lnTo>
                          <a:pt x="23319" y="348682"/>
                        </a:lnTo>
                        <a:cubicBezTo>
                          <a:pt x="-7856" y="366835"/>
                          <a:pt x="-7814" y="396389"/>
                          <a:pt x="23693" y="414625"/>
                        </a:cubicBezTo>
                        <a:lnTo>
                          <a:pt x="436254" y="656483"/>
                        </a:lnTo>
                        <a:cubicBezTo>
                          <a:pt x="467740" y="674719"/>
                          <a:pt x="518646" y="674636"/>
                          <a:pt x="549800" y="656483"/>
                        </a:cubicBezTo>
                        <a:lnTo>
                          <a:pt x="1117155" y="322617"/>
                        </a:lnTo>
                        <a:cubicBezTo>
                          <a:pt x="1148454" y="304381"/>
                          <a:pt x="1148288" y="274910"/>
                          <a:pt x="1116781" y="256674"/>
                        </a:cubicBezTo>
                        <a:lnTo>
                          <a:pt x="691799" y="12635"/>
                        </a:lnTo>
                        <a:close/>
                      </a:path>
                    </a:pathLst>
                  </a:custGeom>
                  <a:solidFill>
                    <a:srgbClr val="C3CDDE">
                      <a:alpha val="76862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2" name="Google Shape;1922;p6"/>
                  <p:cNvSpPr/>
                  <p:nvPr/>
                </p:nvSpPr>
                <p:spPr>
                  <a:xfrm>
                    <a:off x="7065304" y="1448579"/>
                    <a:ext cx="1133262" cy="665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3262" h="665090" extrusionOk="0">
                        <a:moveTo>
                          <a:pt x="689738" y="12638"/>
                        </a:moveTo>
                        <a:cubicBezTo>
                          <a:pt x="658564" y="-5411"/>
                          <a:pt x="618936" y="-3541"/>
                          <a:pt x="587948" y="14507"/>
                        </a:cubicBezTo>
                        <a:lnTo>
                          <a:pt x="23086" y="347107"/>
                        </a:lnTo>
                        <a:cubicBezTo>
                          <a:pt x="-7778" y="365072"/>
                          <a:pt x="-7736" y="394336"/>
                          <a:pt x="23459" y="412364"/>
                        </a:cubicBezTo>
                        <a:lnTo>
                          <a:pt x="432843" y="651585"/>
                        </a:lnTo>
                        <a:cubicBezTo>
                          <a:pt x="464018" y="669633"/>
                          <a:pt x="514404" y="669550"/>
                          <a:pt x="545267" y="651585"/>
                        </a:cubicBezTo>
                        <a:lnTo>
                          <a:pt x="1110130" y="318985"/>
                        </a:lnTo>
                        <a:cubicBezTo>
                          <a:pt x="1141118" y="300937"/>
                          <a:pt x="1140951" y="271756"/>
                          <a:pt x="1109756" y="253728"/>
                        </a:cubicBezTo>
                        <a:lnTo>
                          <a:pt x="689738" y="12638"/>
                        </a:lnTo>
                        <a:close/>
                      </a:path>
                    </a:pathLst>
                  </a:custGeom>
                  <a:solidFill>
                    <a:srgbClr val="C1CBDC">
                      <a:alpha val="80784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3" name="Google Shape;1923;p6"/>
                  <p:cNvSpPr/>
                  <p:nvPr/>
                </p:nvSpPr>
                <p:spPr>
                  <a:xfrm>
                    <a:off x="7069544" y="1450111"/>
                    <a:ext cx="1126008" cy="660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6008" h="660053" extrusionOk="0">
                        <a:moveTo>
                          <a:pt x="687680" y="12643"/>
                        </a:moveTo>
                        <a:cubicBezTo>
                          <a:pt x="656816" y="-5219"/>
                          <a:pt x="615922" y="-3661"/>
                          <a:pt x="585245" y="14200"/>
                        </a:cubicBezTo>
                        <a:lnTo>
                          <a:pt x="22854" y="345533"/>
                        </a:lnTo>
                        <a:cubicBezTo>
                          <a:pt x="-7697" y="363312"/>
                          <a:pt x="-7656" y="392264"/>
                          <a:pt x="23208" y="410126"/>
                        </a:cubicBezTo>
                        <a:lnTo>
                          <a:pt x="429413" y="646688"/>
                        </a:lnTo>
                        <a:cubicBezTo>
                          <a:pt x="460277" y="664550"/>
                          <a:pt x="510164" y="664467"/>
                          <a:pt x="540716" y="646688"/>
                        </a:cubicBezTo>
                        <a:lnTo>
                          <a:pt x="1103107" y="315355"/>
                        </a:lnTo>
                        <a:cubicBezTo>
                          <a:pt x="1133784" y="297494"/>
                          <a:pt x="1133617" y="268624"/>
                          <a:pt x="1102754" y="250763"/>
                        </a:cubicBezTo>
                        <a:lnTo>
                          <a:pt x="687680" y="12643"/>
                        </a:lnTo>
                        <a:close/>
                      </a:path>
                    </a:pathLst>
                  </a:custGeom>
                  <a:solidFill>
                    <a:srgbClr val="BEC8DB">
                      <a:alpha val="83921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4" name="Google Shape;1924;p6"/>
                  <p:cNvSpPr/>
                  <p:nvPr/>
                </p:nvSpPr>
                <p:spPr>
                  <a:xfrm>
                    <a:off x="7073765" y="1451620"/>
                    <a:ext cx="1118790" cy="65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8790" h="655025" extrusionOk="0">
                        <a:moveTo>
                          <a:pt x="685639" y="12649"/>
                        </a:moveTo>
                        <a:cubicBezTo>
                          <a:pt x="655067" y="-5025"/>
                          <a:pt x="612905" y="-3779"/>
                          <a:pt x="582540" y="13896"/>
                        </a:cubicBezTo>
                        <a:lnTo>
                          <a:pt x="22621" y="343961"/>
                        </a:lnTo>
                        <a:cubicBezTo>
                          <a:pt x="-7620" y="361574"/>
                          <a:pt x="-7578" y="390214"/>
                          <a:pt x="22974" y="407889"/>
                        </a:cubicBezTo>
                        <a:lnTo>
                          <a:pt x="426002" y="641793"/>
                        </a:lnTo>
                        <a:cubicBezTo>
                          <a:pt x="456574" y="659468"/>
                          <a:pt x="505943" y="659405"/>
                          <a:pt x="536204" y="641793"/>
                        </a:cubicBezTo>
                        <a:lnTo>
                          <a:pt x="1096123" y="311727"/>
                        </a:lnTo>
                        <a:cubicBezTo>
                          <a:pt x="1126488" y="294053"/>
                          <a:pt x="1126322" y="265474"/>
                          <a:pt x="1095770" y="247799"/>
                        </a:cubicBezTo>
                        <a:lnTo>
                          <a:pt x="685639" y="12649"/>
                        </a:lnTo>
                        <a:close/>
                      </a:path>
                    </a:pathLst>
                  </a:custGeom>
                  <a:solidFill>
                    <a:srgbClr val="BCC6DA">
                      <a:alpha val="86666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5" name="Google Shape;1925;p6"/>
                  <p:cNvSpPr/>
                  <p:nvPr/>
                </p:nvSpPr>
                <p:spPr>
                  <a:xfrm>
                    <a:off x="7078008" y="1453128"/>
                    <a:ext cx="1111552" cy="6499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552" h="649971" extrusionOk="0">
                        <a:moveTo>
                          <a:pt x="683578" y="12658"/>
                        </a:moveTo>
                        <a:cubicBezTo>
                          <a:pt x="653317" y="-4830"/>
                          <a:pt x="609888" y="-3895"/>
                          <a:pt x="579835" y="13592"/>
                        </a:cubicBezTo>
                        <a:lnTo>
                          <a:pt x="22387" y="342391"/>
                        </a:lnTo>
                        <a:cubicBezTo>
                          <a:pt x="-7541" y="359817"/>
                          <a:pt x="-7500" y="388146"/>
                          <a:pt x="22740" y="405634"/>
                        </a:cubicBezTo>
                        <a:lnTo>
                          <a:pt x="422591" y="636879"/>
                        </a:lnTo>
                        <a:cubicBezTo>
                          <a:pt x="452852" y="654367"/>
                          <a:pt x="501722" y="654305"/>
                          <a:pt x="531671" y="636879"/>
                        </a:cubicBezTo>
                        <a:lnTo>
                          <a:pt x="1089119" y="308080"/>
                        </a:lnTo>
                        <a:cubicBezTo>
                          <a:pt x="1119172" y="290593"/>
                          <a:pt x="1119006" y="262326"/>
                          <a:pt x="1088766" y="244838"/>
                        </a:cubicBezTo>
                        <a:lnTo>
                          <a:pt x="683578" y="12658"/>
                        </a:lnTo>
                        <a:close/>
                      </a:path>
                    </a:pathLst>
                  </a:custGeom>
                  <a:solidFill>
                    <a:srgbClr val="B9C4D8">
                      <a:alpha val="8980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6" name="Google Shape;1926;p6"/>
                  <p:cNvSpPr/>
                  <p:nvPr/>
                </p:nvSpPr>
                <p:spPr>
                  <a:xfrm>
                    <a:off x="7082213" y="1454634"/>
                    <a:ext cx="1104338" cy="6449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338" h="644961" extrusionOk="0">
                        <a:moveTo>
                          <a:pt x="681553" y="12668"/>
                        </a:moveTo>
                        <a:cubicBezTo>
                          <a:pt x="651603" y="-4633"/>
                          <a:pt x="606887" y="-4009"/>
                          <a:pt x="577145" y="13291"/>
                        </a:cubicBezTo>
                        <a:lnTo>
                          <a:pt x="22169" y="340823"/>
                        </a:lnTo>
                        <a:cubicBezTo>
                          <a:pt x="-7469" y="358062"/>
                          <a:pt x="-7427" y="386100"/>
                          <a:pt x="22522" y="403401"/>
                        </a:cubicBezTo>
                        <a:lnTo>
                          <a:pt x="419195" y="632009"/>
                        </a:lnTo>
                        <a:cubicBezTo>
                          <a:pt x="449144" y="649310"/>
                          <a:pt x="497516" y="649247"/>
                          <a:pt x="527154" y="632009"/>
                        </a:cubicBezTo>
                        <a:lnTo>
                          <a:pt x="1082130" y="304477"/>
                        </a:lnTo>
                        <a:cubicBezTo>
                          <a:pt x="1111872" y="287176"/>
                          <a:pt x="1111727" y="259200"/>
                          <a:pt x="1081777" y="241899"/>
                        </a:cubicBezTo>
                        <a:lnTo>
                          <a:pt x="681553" y="12668"/>
                        </a:lnTo>
                        <a:close/>
                      </a:path>
                    </a:pathLst>
                  </a:custGeom>
                  <a:solidFill>
                    <a:srgbClr val="B7C2D7">
                      <a:alpha val="93725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7" name="Google Shape;1927;p6"/>
                  <p:cNvSpPr/>
                  <p:nvPr/>
                </p:nvSpPr>
                <p:spPr>
                  <a:xfrm>
                    <a:off x="7086435" y="1456158"/>
                    <a:ext cx="1097099" cy="6399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7099" h="639931" extrusionOk="0">
                        <a:moveTo>
                          <a:pt x="679512" y="12681"/>
                        </a:moveTo>
                        <a:cubicBezTo>
                          <a:pt x="649874" y="-4433"/>
                          <a:pt x="603891" y="-4122"/>
                          <a:pt x="574440" y="12992"/>
                        </a:cubicBezTo>
                        <a:lnTo>
                          <a:pt x="21935" y="339257"/>
                        </a:lnTo>
                        <a:cubicBezTo>
                          <a:pt x="-7391" y="356309"/>
                          <a:pt x="-7350" y="384057"/>
                          <a:pt x="22288" y="401171"/>
                        </a:cubicBezTo>
                        <a:lnTo>
                          <a:pt x="415783" y="627120"/>
                        </a:lnTo>
                        <a:cubicBezTo>
                          <a:pt x="445421" y="644234"/>
                          <a:pt x="493295" y="644171"/>
                          <a:pt x="522621" y="627120"/>
                        </a:cubicBezTo>
                        <a:lnTo>
                          <a:pt x="1075126" y="300855"/>
                        </a:lnTo>
                        <a:cubicBezTo>
                          <a:pt x="1104556" y="283741"/>
                          <a:pt x="1104410" y="256055"/>
                          <a:pt x="1074773" y="238941"/>
                        </a:cubicBezTo>
                        <a:lnTo>
                          <a:pt x="679512" y="12681"/>
                        </a:lnTo>
                        <a:close/>
                      </a:path>
                    </a:pathLst>
                  </a:custGeom>
                  <a:solidFill>
                    <a:srgbClr val="B4C0D5">
                      <a:alpha val="96862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8" name="Google Shape;1928;p6"/>
                  <p:cNvSpPr/>
                  <p:nvPr/>
                </p:nvSpPr>
                <p:spPr>
                  <a:xfrm>
                    <a:off x="7090677" y="1457660"/>
                    <a:ext cx="1089869" cy="634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9869" h="634883" extrusionOk="0">
                        <a:moveTo>
                          <a:pt x="677451" y="12695"/>
                        </a:moveTo>
                        <a:cubicBezTo>
                          <a:pt x="648124" y="-4232"/>
                          <a:pt x="600853" y="-4232"/>
                          <a:pt x="571735" y="12695"/>
                        </a:cubicBezTo>
                        <a:lnTo>
                          <a:pt x="21702" y="337693"/>
                        </a:lnTo>
                        <a:cubicBezTo>
                          <a:pt x="-7313" y="354558"/>
                          <a:pt x="-7272" y="381994"/>
                          <a:pt x="22054" y="398921"/>
                        </a:cubicBezTo>
                        <a:lnTo>
                          <a:pt x="412372" y="622212"/>
                        </a:lnTo>
                        <a:cubicBezTo>
                          <a:pt x="441698" y="639139"/>
                          <a:pt x="489073" y="639077"/>
                          <a:pt x="518088" y="622212"/>
                        </a:cubicBezTo>
                        <a:lnTo>
                          <a:pt x="1068121" y="297214"/>
                        </a:lnTo>
                        <a:cubicBezTo>
                          <a:pt x="1097260" y="280287"/>
                          <a:pt x="1097094" y="252913"/>
                          <a:pt x="1067768" y="235986"/>
                        </a:cubicBezTo>
                        <a:lnTo>
                          <a:pt x="677451" y="12695"/>
                        </a:lnTo>
                        <a:close/>
                      </a:path>
                    </a:pathLst>
                  </a:custGeom>
                  <a:solidFill>
                    <a:srgbClr val="B2BED4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929" name="Google Shape;1929;p6"/>
                <p:cNvGrpSpPr/>
                <p:nvPr/>
              </p:nvGrpSpPr>
              <p:grpSpPr>
                <a:xfrm>
                  <a:off x="7072584" y="1438921"/>
                  <a:ext cx="1163397" cy="687504"/>
                  <a:chOff x="7072584" y="1438921"/>
                  <a:chExt cx="1163397" cy="687504"/>
                </a:xfrm>
              </p:grpSpPr>
              <p:sp>
                <p:nvSpPr>
                  <p:cNvPr id="1930" name="Google Shape;1930;p6"/>
                  <p:cNvSpPr/>
                  <p:nvPr/>
                </p:nvSpPr>
                <p:spPr>
                  <a:xfrm>
                    <a:off x="7072600" y="1438921"/>
                    <a:ext cx="1163381" cy="6716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81" h="671658" extrusionOk="0">
                        <a:moveTo>
                          <a:pt x="675111" y="2399"/>
                        </a:moveTo>
                        <a:lnTo>
                          <a:pt x="4159" y="389767"/>
                        </a:lnTo>
                        <a:cubicBezTo>
                          <a:pt x="-1386" y="392966"/>
                          <a:pt x="-1386" y="398158"/>
                          <a:pt x="4159" y="401356"/>
                        </a:cubicBezTo>
                        <a:lnTo>
                          <a:pt x="468187" y="669260"/>
                        </a:lnTo>
                        <a:cubicBezTo>
                          <a:pt x="473732" y="672458"/>
                          <a:pt x="482725" y="672458"/>
                          <a:pt x="488271" y="669260"/>
                        </a:cubicBezTo>
                        <a:lnTo>
                          <a:pt x="1159223" y="281891"/>
                        </a:lnTo>
                        <a:cubicBezTo>
                          <a:pt x="1164768" y="278693"/>
                          <a:pt x="1164768" y="273501"/>
                          <a:pt x="1159223" y="270302"/>
                        </a:cubicBezTo>
                        <a:lnTo>
                          <a:pt x="695196" y="2399"/>
                        </a:lnTo>
                        <a:cubicBezTo>
                          <a:pt x="689629" y="-800"/>
                          <a:pt x="680636" y="-800"/>
                          <a:pt x="675111" y="2399"/>
                        </a:cubicBezTo>
                        <a:close/>
                      </a:path>
                    </a:pathLst>
                  </a:custGeom>
                  <a:solidFill>
                    <a:srgbClr val="9B9FA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931" name="Google Shape;1931;p6"/>
                  <p:cNvGrpSpPr/>
                  <p:nvPr/>
                </p:nvGrpSpPr>
                <p:grpSpPr>
                  <a:xfrm>
                    <a:off x="7072584" y="1714581"/>
                    <a:ext cx="1163372" cy="411844"/>
                    <a:chOff x="7072584" y="1714581"/>
                    <a:chExt cx="1163372" cy="411844"/>
                  </a:xfrm>
                </p:grpSpPr>
                <p:sp>
                  <p:nvSpPr>
                    <p:cNvPr id="1932" name="Google Shape;1932;p6"/>
                    <p:cNvSpPr/>
                    <p:nvPr/>
                  </p:nvSpPr>
                  <p:spPr>
                    <a:xfrm>
                      <a:off x="7072584" y="1715017"/>
                      <a:ext cx="1163371" cy="4114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63371" h="411408" extrusionOk="0">
                          <a:moveTo>
                            <a:pt x="1159218" y="5795"/>
                          </a:moveTo>
                          <a:lnTo>
                            <a:pt x="1150329" y="10925"/>
                          </a:lnTo>
                          <a:lnTo>
                            <a:pt x="1150329" y="10925"/>
                          </a:lnTo>
                          <a:lnTo>
                            <a:pt x="488286" y="393163"/>
                          </a:lnTo>
                          <a:cubicBezTo>
                            <a:pt x="482741" y="396361"/>
                            <a:pt x="473748" y="396361"/>
                            <a:pt x="468203" y="393163"/>
                          </a:cubicBezTo>
                          <a:lnTo>
                            <a:pt x="4175" y="125260"/>
                          </a:lnTo>
                          <a:cubicBezTo>
                            <a:pt x="3490" y="124865"/>
                            <a:pt x="2866" y="124429"/>
                            <a:pt x="2347" y="123972"/>
                          </a:cubicBezTo>
                          <a:cubicBezTo>
                            <a:pt x="873" y="122663"/>
                            <a:pt x="125" y="121189"/>
                            <a:pt x="42" y="119693"/>
                          </a:cubicBezTo>
                          <a:cubicBezTo>
                            <a:pt x="42" y="119610"/>
                            <a:pt x="0" y="119548"/>
                            <a:pt x="0" y="119465"/>
                          </a:cubicBezTo>
                          <a:lnTo>
                            <a:pt x="0" y="135312"/>
                          </a:lnTo>
                          <a:cubicBezTo>
                            <a:pt x="0" y="137410"/>
                            <a:pt x="1392" y="139507"/>
                            <a:pt x="4154" y="141107"/>
                          </a:cubicBezTo>
                          <a:lnTo>
                            <a:pt x="468182" y="409010"/>
                          </a:lnTo>
                          <a:cubicBezTo>
                            <a:pt x="473727" y="412208"/>
                            <a:pt x="482720" y="412208"/>
                            <a:pt x="488266" y="409010"/>
                          </a:cubicBezTo>
                          <a:lnTo>
                            <a:pt x="1159218" y="21642"/>
                          </a:lnTo>
                          <a:cubicBezTo>
                            <a:pt x="1161980" y="20042"/>
                            <a:pt x="1163372" y="17945"/>
                            <a:pt x="1163372" y="15847"/>
                          </a:cubicBezTo>
                          <a:lnTo>
                            <a:pt x="1163372" y="0"/>
                          </a:lnTo>
                          <a:cubicBezTo>
                            <a:pt x="1163372" y="2098"/>
                            <a:pt x="1161980" y="4195"/>
                            <a:pt x="1159218" y="5795"/>
                          </a:cubicBezTo>
                          <a:close/>
                        </a:path>
                      </a:pathLst>
                    </a:custGeom>
                    <a:solidFill>
                      <a:srgbClr val="787C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33" name="Google Shape;1933;p6"/>
                    <p:cNvSpPr/>
                    <p:nvPr/>
                  </p:nvSpPr>
                  <p:spPr>
                    <a:xfrm>
                      <a:off x="8235894" y="1714581"/>
                      <a:ext cx="62" cy="4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2" h="415" extrusionOk="0">
                          <a:moveTo>
                            <a:pt x="0" y="62"/>
                          </a:moveTo>
                          <a:cubicBezTo>
                            <a:pt x="0" y="187"/>
                            <a:pt x="62" y="312"/>
                            <a:pt x="62" y="415"/>
                          </a:cubicBezTo>
                          <a:lnTo>
                            <a:pt x="62" y="0"/>
                          </a:lnTo>
                          <a:lnTo>
                            <a:pt x="0" y="62"/>
                          </a:lnTo>
                          <a:close/>
                        </a:path>
                      </a:pathLst>
                    </a:custGeom>
                    <a:solidFill>
                      <a:srgbClr val="787C7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934" name="Google Shape;1934;p6"/>
                  <p:cNvSpPr/>
                  <p:nvPr/>
                </p:nvSpPr>
                <p:spPr>
                  <a:xfrm>
                    <a:off x="7136819" y="1821574"/>
                    <a:ext cx="76587" cy="442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587" h="44217" extrusionOk="0">
                        <a:moveTo>
                          <a:pt x="75668" y="10561"/>
                        </a:moveTo>
                        <a:lnTo>
                          <a:pt x="18303" y="43688"/>
                        </a:lnTo>
                        <a:cubicBezTo>
                          <a:pt x="17078" y="44394"/>
                          <a:pt x="15063" y="44394"/>
                          <a:pt x="13838" y="43688"/>
                        </a:cubicBezTo>
                        <a:lnTo>
                          <a:pt x="919" y="36232"/>
                        </a:lnTo>
                        <a:cubicBezTo>
                          <a:pt x="-306" y="35526"/>
                          <a:pt x="-306" y="34363"/>
                          <a:pt x="919" y="33657"/>
                        </a:cubicBezTo>
                        <a:lnTo>
                          <a:pt x="58284" y="530"/>
                        </a:lnTo>
                        <a:cubicBezTo>
                          <a:pt x="59509" y="-177"/>
                          <a:pt x="61524" y="-177"/>
                          <a:pt x="62749" y="530"/>
                        </a:cubicBezTo>
                        <a:lnTo>
                          <a:pt x="75668" y="7986"/>
                        </a:lnTo>
                        <a:cubicBezTo>
                          <a:pt x="76893" y="8692"/>
                          <a:pt x="76893" y="9834"/>
                          <a:pt x="75668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5" name="Google Shape;1935;p6"/>
                  <p:cNvSpPr/>
                  <p:nvPr/>
                </p:nvSpPr>
                <p:spPr>
                  <a:xfrm>
                    <a:off x="7203862" y="1794491"/>
                    <a:ext cx="56419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19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8" y="32743"/>
                          <a:pt x="15063" y="32743"/>
                          <a:pt x="13838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3" y="530"/>
                        </a:cubicBezTo>
                        <a:lnTo>
                          <a:pt x="55501" y="7986"/>
                        </a:lnTo>
                        <a:cubicBezTo>
                          <a:pt x="56726" y="8692"/>
                          <a:pt x="56726" y="9855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6" name="Google Shape;1936;p6"/>
                  <p:cNvSpPr/>
                  <p:nvPr/>
                </p:nvSpPr>
                <p:spPr>
                  <a:xfrm>
                    <a:off x="7249679" y="1768052"/>
                    <a:ext cx="56419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19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8" y="32743"/>
                          <a:pt x="15063" y="32743"/>
                          <a:pt x="13838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2" y="530"/>
                        </a:cubicBezTo>
                        <a:lnTo>
                          <a:pt x="55501" y="7986"/>
                        </a:lnTo>
                        <a:cubicBezTo>
                          <a:pt x="56726" y="8692"/>
                          <a:pt x="56726" y="9834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7" name="Google Shape;1937;p6"/>
                  <p:cNvSpPr/>
                  <p:nvPr/>
                </p:nvSpPr>
                <p:spPr>
                  <a:xfrm>
                    <a:off x="7295496" y="1741592"/>
                    <a:ext cx="56435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35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7" y="32743"/>
                          <a:pt x="15063" y="32743"/>
                          <a:pt x="13838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2" y="530"/>
                        </a:cubicBezTo>
                        <a:lnTo>
                          <a:pt x="55501" y="7986"/>
                        </a:lnTo>
                        <a:cubicBezTo>
                          <a:pt x="56747" y="8692"/>
                          <a:pt x="56747" y="9855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8" name="Google Shape;1938;p6"/>
                  <p:cNvSpPr/>
                  <p:nvPr/>
                </p:nvSpPr>
                <p:spPr>
                  <a:xfrm>
                    <a:off x="7341313" y="1715132"/>
                    <a:ext cx="56435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35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7" y="32743"/>
                          <a:pt x="15063" y="32743"/>
                          <a:pt x="13837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2" y="530"/>
                        </a:cubicBezTo>
                        <a:lnTo>
                          <a:pt x="55501" y="7986"/>
                        </a:lnTo>
                        <a:cubicBezTo>
                          <a:pt x="56747" y="8692"/>
                          <a:pt x="56747" y="9855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9" name="Google Shape;1939;p6"/>
                  <p:cNvSpPr/>
                  <p:nvPr/>
                </p:nvSpPr>
                <p:spPr>
                  <a:xfrm>
                    <a:off x="7387151" y="1688672"/>
                    <a:ext cx="56419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19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8" y="32743"/>
                          <a:pt x="15063" y="32743"/>
                          <a:pt x="13838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3" y="530"/>
                        </a:cubicBezTo>
                        <a:lnTo>
                          <a:pt x="55501" y="7986"/>
                        </a:lnTo>
                        <a:cubicBezTo>
                          <a:pt x="56726" y="8692"/>
                          <a:pt x="56726" y="9855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0" name="Google Shape;1940;p6"/>
                  <p:cNvSpPr/>
                  <p:nvPr/>
                </p:nvSpPr>
                <p:spPr>
                  <a:xfrm>
                    <a:off x="7432968" y="1662232"/>
                    <a:ext cx="56419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19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8" y="32743"/>
                          <a:pt x="15063" y="32743"/>
                          <a:pt x="13838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2" y="530"/>
                        </a:cubicBezTo>
                        <a:lnTo>
                          <a:pt x="55501" y="7986"/>
                        </a:lnTo>
                        <a:cubicBezTo>
                          <a:pt x="56726" y="8692"/>
                          <a:pt x="56726" y="9834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1" name="Google Shape;1941;p6"/>
                  <p:cNvSpPr/>
                  <p:nvPr/>
                </p:nvSpPr>
                <p:spPr>
                  <a:xfrm>
                    <a:off x="7478785" y="1635772"/>
                    <a:ext cx="56435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35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7" y="32743"/>
                          <a:pt x="15063" y="32743"/>
                          <a:pt x="13838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2" y="530"/>
                        </a:cubicBezTo>
                        <a:lnTo>
                          <a:pt x="55501" y="7986"/>
                        </a:lnTo>
                        <a:cubicBezTo>
                          <a:pt x="56747" y="8692"/>
                          <a:pt x="56747" y="9834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2" name="Google Shape;1942;p6"/>
                  <p:cNvSpPr/>
                  <p:nvPr/>
                </p:nvSpPr>
                <p:spPr>
                  <a:xfrm>
                    <a:off x="7524602" y="1609312"/>
                    <a:ext cx="56435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35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7" y="32743"/>
                          <a:pt x="15063" y="32743"/>
                          <a:pt x="13837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2" y="530"/>
                        </a:cubicBezTo>
                        <a:lnTo>
                          <a:pt x="55501" y="7986"/>
                        </a:lnTo>
                        <a:cubicBezTo>
                          <a:pt x="56747" y="8692"/>
                          <a:pt x="56747" y="9855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3" name="Google Shape;1943;p6"/>
                  <p:cNvSpPr/>
                  <p:nvPr/>
                </p:nvSpPr>
                <p:spPr>
                  <a:xfrm>
                    <a:off x="7570440" y="1582852"/>
                    <a:ext cx="56419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19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8" y="32743"/>
                          <a:pt x="15063" y="32743"/>
                          <a:pt x="13838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3" y="530"/>
                        </a:cubicBezTo>
                        <a:lnTo>
                          <a:pt x="55501" y="7986"/>
                        </a:lnTo>
                        <a:cubicBezTo>
                          <a:pt x="56726" y="8692"/>
                          <a:pt x="56726" y="9855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4" name="Google Shape;1944;p6"/>
                  <p:cNvSpPr/>
                  <p:nvPr/>
                </p:nvSpPr>
                <p:spPr>
                  <a:xfrm>
                    <a:off x="7616257" y="1556392"/>
                    <a:ext cx="56419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19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8" y="32743"/>
                          <a:pt x="15063" y="32743"/>
                          <a:pt x="13838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2" y="530"/>
                        </a:cubicBezTo>
                        <a:lnTo>
                          <a:pt x="55501" y="7986"/>
                        </a:lnTo>
                        <a:cubicBezTo>
                          <a:pt x="56726" y="8692"/>
                          <a:pt x="56726" y="9855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5" name="Google Shape;1945;p6"/>
                  <p:cNvSpPr/>
                  <p:nvPr/>
                </p:nvSpPr>
                <p:spPr>
                  <a:xfrm>
                    <a:off x="7662074" y="1529952"/>
                    <a:ext cx="56435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35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7" y="32743"/>
                          <a:pt x="15063" y="32743"/>
                          <a:pt x="13838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2" y="530"/>
                        </a:cubicBezTo>
                        <a:lnTo>
                          <a:pt x="55501" y="7986"/>
                        </a:lnTo>
                        <a:cubicBezTo>
                          <a:pt x="56747" y="8692"/>
                          <a:pt x="56747" y="9834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6" name="Google Shape;1946;p6"/>
                  <p:cNvSpPr/>
                  <p:nvPr/>
                </p:nvSpPr>
                <p:spPr>
                  <a:xfrm>
                    <a:off x="7707891" y="1503492"/>
                    <a:ext cx="56435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35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7" y="32743"/>
                          <a:pt x="15063" y="32743"/>
                          <a:pt x="13837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2" y="530"/>
                        </a:cubicBezTo>
                        <a:lnTo>
                          <a:pt x="55501" y="7986"/>
                        </a:lnTo>
                        <a:cubicBezTo>
                          <a:pt x="56747" y="8692"/>
                          <a:pt x="56747" y="9855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7" name="Google Shape;1947;p6"/>
                  <p:cNvSpPr/>
                  <p:nvPr/>
                </p:nvSpPr>
                <p:spPr>
                  <a:xfrm>
                    <a:off x="7753729" y="1477032"/>
                    <a:ext cx="56419" cy="325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419" h="32566" extrusionOk="0">
                        <a:moveTo>
                          <a:pt x="55501" y="10561"/>
                        </a:moveTo>
                        <a:lnTo>
                          <a:pt x="18303" y="32037"/>
                        </a:lnTo>
                        <a:cubicBezTo>
                          <a:pt x="17078" y="32743"/>
                          <a:pt x="15063" y="32743"/>
                          <a:pt x="13838" y="32037"/>
                        </a:cubicBezTo>
                        <a:lnTo>
                          <a:pt x="919" y="24580"/>
                        </a:lnTo>
                        <a:cubicBezTo>
                          <a:pt x="-306" y="23874"/>
                          <a:pt x="-306" y="22711"/>
                          <a:pt x="919" y="22005"/>
                        </a:cubicBezTo>
                        <a:lnTo>
                          <a:pt x="38117" y="530"/>
                        </a:lnTo>
                        <a:cubicBezTo>
                          <a:pt x="39342" y="-177"/>
                          <a:pt x="41357" y="-177"/>
                          <a:pt x="42583" y="530"/>
                        </a:cubicBezTo>
                        <a:lnTo>
                          <a:pt x="55501" y="7986"/>
                        </a:lnTo>
                        <a:cubicBezTo>
                          <a:pt x="56726" y="8692"/>
                          <a:pt x="56726" y="9855"/>
                          <a:pt x="55501" y="10561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8" name="Google Shape;1948;p6"/>
                  <p:cNvSpPr/>
                  <p:nvPr/>
                </p:nvSpPr>
                <p:spPr>
                  <a:xfrm>
                    <a:off x="7159395" y="1846996"/>
                    <a:ext cx="78222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22" h="45131" extrusionOk="0">
                        <a:moveTo>
                          <a:pt x="77287" y="23853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0" y="44602"/>
                        </a:cubicBezTo>
                        <a:lnTo>
                          <a:pt x="919" y="23853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0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7" y="21278"/>
                        </a:lnTo>
                        <a:cubicBezTo>
                          <a:pt x="78534" y="21984"/>
                          <a:pt x="78534" y="23127"/>
                          <a:pt x="77287" y="2385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9" name="Google Shape;1949;p6"/>
                  <p:cNvSpPr/>
                  <p:nvPr/>
                </p:nvSpPr>
                <p:spPr>
                  <a:xfrm>
                    <a:off x="7203613" y="1859291"/>
                    <a:ext cx="101130" cy="583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130" h="58361" extrusionOk="0">
                        <a:moveTo>
                          <a:pt x="100196" y="23854"/>
                        </a:moveTo>
                        <a:lnTo>
                          <a:pt x="41336" y="57832"/>
                        </a:lnTo>
                        <a:cubicBezTo>
                          <a:pt x="40111" y="58538"/>
                          <a:pt x="38096" y="58538"/>
                          <a:pt x="36871" y="57832"/>
                        </a:cubicBezTo>
                        <a:lnTo>
                          <a:pt x="919" y="37084"/>
                        </a:lnTo>
                        <a:cubicBezTo>
                          <a:pt x="-306" y="36377"/>
                          <a:pt x="-306" y="35214"/>
                          <a:pt x="919" y="34508"/>
                        </a:cubicBezTo>
                        <a:lnTo>
                          <a:pt x="59779" y="530"/>
                        </a:lnTo>
                        <a:cubicBezTo>
                          <a:pt x="61005" y="-177"/>
                          <a:pt x="63019" y="-177"/>
                          <a:pt x="64244" y="530"/>
                        </a:cubicBezTo>
                        <a:lnTo>
                          <a:pt x="100196" y="21278"/>
                        </a:lnTo>
                        <a:cubicBezTo>
                          <a:pt x="101443" y="21984"/>
                          <a:pt x="101443" y="23127"/>
                          <a:pt x="100196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0" name="Google Shape;1950;p6"/>
                  <p:cNvSpPr/>
                  <p:nvPr/>
                </p:nvSpPr>
                <p:spPr>
                  <a:xfrm>
                    <a:off x="7247581" y="1878025"/>
                    <a:ext cx="112600" cy="65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600" h="65007" extrusionOk="0">
                        <a:moveTo>
                          <a:pt x="111682" y="23854"/>
                        </a:moveTo>
                        <a:lnTo>
                          <a:pt x="41336" y="64478"/>
                        </a:lnTo>
                        <a:cubicBezTo>
                          <a:pt x="40111" y="65184"/>
                          <a:pt x="38096" y="65184"/>
                          <a:pt x="36870" y="64478"/>
                        </a:cubicBezTo>
                        <a:lnTo>
                          <a:pt x="919" y="43730"/>
                        </a:lnTo>
                        <a:cubicBezTo>
                          <a:pt x="-306" y="43024"/>
                          <a:pt x="-306" y="41861"/>
                          <a:pt x="919" y="41154"/>
                        </a:cubicBezTo>
                        <a:lnTo>
                          <a:pt x="71265" y="530"/>
                        </a:lnTo>
                        <a:cubicBezTo>
                          <a:pt x="72490" y="-177"/>
                          <a:pt x="74505" y="-177"/>
                          <a:pt x="75730" y="530"/>
                        </a:cubicBezTo>
                        <a:lnTo>
                          <a:pt x="111682" y="21278"/>
                        </a:lnTo>
                        <a:cubicBezTo>
                          <a:pt x="112907" y="21984"/>
                          <a:pt x="112907" y="23147"/>
                          <a:pt x="111682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1" name="Google Shape;1951;p6"/>
                  <p:cNvSpPr/>
                  <p:nvPr/>
                </p:nvSpPr>
                <p:spPr>
                  <a:xfrm>
                    <a:off x="7291529" y="1889968"/>
                    <a:ext cx="135898" cy="784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98" h="78445" extrusionOk="0">
                        <a:moveTo>
                          <a:pt x="134964" y="23854"/>
                        </a:moveTo>
                        <a:lnTo>
                          <a:pt x="41336" y="77916"/>
                        </a:lnTo>
                        <a:cubicBezTo>
                          <a:pt x="40111" y="78622"/>
                          <a:pt x="38096" y="78622"/>
                          <a:pt x="36871" y="77916"/>
                        </a:cubicBezTo>
                        <a:lnTo>
                          <a:pt x="919" y="57168"/>
                        </a:lnTo>
                        <a:cubicBezTo>
                          <a:pt x="-306" y="56461"/>
                          <a:pt x="-306" y="55298"/>
                          <a:pt x="919" y="54592"/>
                        </a:cubicBezTo>
                        <a:lnTo>
                          <a:pt x="94547" y="530"/>
                        </a:lnTo>
                        <a:cubicBezTo>
                          <a:pt x="95772" y="-177"/>
                          <a:pt x="97787" y="-177"/>
                          <a:pt x="99013" y="530"/>
                        </a:cubicBezTo>
                        <a:lnTo>
                          <a:pt x="134964" y="21278"/>
                        </a:lnTo>
                        <a:cubicBezTo>
                          <a:pt x="136210" y="21984"/>
                          <a:pt x="136210" y="23147"/>
                          <a:pt x="134964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952" name="Google Shape;1952;p6"/>
                  <p:cNvGrpSpPr/>
                  <p:nvPr/>
                </p:nvGrpSpPr>
                <p:grpSpPr>
                  <a:xfrm>
                    <a:off x="7205129" y="1530202"/>
                    <a:ext cx="581176" cy="335527"/>
                    <a:chOff x="7205129" y="1530202"/>
                    <a:chExt cx="581176" cy="335527"/>
                  </a:xfrm>
                </p:grpSpPr>
                <p:sp>
                  <p:nvSpPr>
                    <p:cNvPr id="1953" name="Google Shape;1953;p6"/>
                    <p:cNvSpPr/>
                    <p:nvPr/>
                  </p:nvSpPr>
                  <p:spPr>
                    <a:xfrm>
                      <a:off x="7205129" y="1820598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54" name="Google Shape;1954;p6"/>
                    <p:cNvSpPr/>
                    <p:nvPr/>
                  </p:nvSpPr>
                  <p:spPr>
                    <a:xfrm>
                      <a:off x="7250842" y="1794200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55" name="Google Shape;1955;p6"/>
                    <p:cNvSpPr/>
                    <p:nvPr/>
                  </p:nvSpPr>
                  <p:spPr>
                    <a:xfrm>
                      <a:off x="7296576" y="1767782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2005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56" name="Google Shape;1956;p6"/>
                    <p:cNvSpPr/>
                    <p:nvPr/>
                  </p:nvSpPr>
                  <p:spPr>
                    <a:xfrm>
                      <a:off x="7342310" y="1741384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57" name="Google Shape;1957;p6"/>
                    <p:cNvSpPr/>
                    <p:nvPr/>
                  </p:nvSpPr>
                  <p:spPr>
                    <a:xfrm>
                      <a:off x="7388023" y="1714986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58" name="Google Shape;1958;p6"/>
                    <p:cNvSpPr/>
                    <p:nvPr/>
                  </p:nvSpPr>
                  <p:spPr>
                    <a:xfrm>
                      <a:off x="7433757" y="1688588"/>
                      <a:ext cx="78207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7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7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7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4" y="21984"/>
                            <a:pt x="7851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59" name="Google Shape;1959;p6"/>
                    <p:cNvSpPr/>
                    <p:nvPr/>
                  </p:nvSpPr>
                  <p:spPr>
                    <a:xfrm>
                      <a:off x="7479470" y="1662191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0" name="Google Shape;1960;p6"/>
                    <p:cNvSpPr/>
                    <p:nvPr/>
                  </p:nvSpPr>
                  <p:spPr>
                    <a:xfrm>
                      <a:off x="7525204" y="1635793"/>
                      <a:ext cx="78207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7" h="45131" extrusionOk="0">
                          <a:moveTo>
                            <a:pt x="77288" y="23853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3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4" y="21984"/>
                            <a:pt x="78514" y="23147"/>
                            <a:pt x="77288" y="2385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1" name="Google Shape;1961;p6"/>
                    <p:cNvSpPr/>
                    <p:nvPr/>
                  </p:nvSpPr>
                  <p:spPr>
                    <a:xfrm>
                      <a:off x="7570918" y="1609395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2" name="Google Shape;1962;p6"/>
                    <p:cNvSpPr/>
                    <p:nvPr/>
                  </p:nvSpPr>
                  <p:spPr>
                    <a:xfrm>
                      <a:off x="7616652" y="1582997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3" name="Google Shape;1963;p6"/>
                    <p:cNvSpPr/>
                    <p:nvPr/>
                  </p:nvSpPr>
                  <p:spPr>
                    <a:xfrm>
                      <a:off x="7662365" y="1556600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4" name="Google Shape;1964;p6"/>
                    <p:cNvSpPr/>
                    <p:nvPr/>
                  </p:nvSpPr>
                  <p:spPr>
                    <a:xfrm>
                      <a:off x="7708099" y="1530202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3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3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965" name="Google Shape;1965;p6"/>
                  <p:cNvGrpSpPr/>
                  <p:nvPr/>
                </p:nvGrpSpPr>
                <p:grpSpPr>
                  <a:xfrm>
                    <a:off x="7272193" y="1542518"/>
                    <a:ext cx="581176" cy="335527"/>
                    <a:chOff x="7272193" y="1542518"/>
                    <a:chExt cx="581176" cy="335527"/>
                  </a:xfrm>
                </p:grpSpPr>
                <p:sp>
                  <p:nvSpPr>
                    <p:cNvPr id="1966" name="Google Shape;1966;p6"/>
                    <p:cNvSpPr/>
                    <p:nvPr/>
                  </p:nvSpPr>
                  <p:spPr>
                    <a:xfrm>
                      <a:off x="7272193" y="1832914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3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3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7" name="Google Shape;1967;p6"/>
                    <p:cNvSpPr/>
                    <p:nvPr/>
                  </p:nvSpPr>
                  <p:spPr>
                    <a:xfrm>
                      <a:off x="7317927" y="1806516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8" name="Google Shape;1968;p6"/>
                    <p:cNvSpPr/>
                    <p:nvPr/>
                  </p:nvSpPr>
                  <p:spPr>
                    <a:xfrm>
                      <a:off x="7363640" y="1780119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69" name="Google Shape;1969;p6"/>
                    <p:cNvSpPr/>
                    <p:nvPr/>
                  </p:nvSpPr>
                  <p:spPr>
                    <a:xfrm>
                      <a:off x="7409374" y="1753721"/>
                      <a:ext cx="78207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7" h="45131" extrusionOk="0">
                          <a:moveTo>
                            <a:pt x="77288" y="23853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3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4" y="21984"/>
                            <a:pt x="78514" y="23127"/>
                            <a:pt x="77288" y="2385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0" name="Google Shape;1970;p6"/>
                    <p:cNvSpPr/>
                    <p:nvPr/>
                  </p:nvSpPr>
                  <p:spPr>
                    <a:xfrm>
                      <a:off x="7455087" y="1727323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1" name="Google Shape;1971;p6"/>
                    <p:cNvSpPr/>
                    <p:nvPr/>
                  </p:nvSpPr>
                  <p:spPr>
                    <a:xfrm>
                      <a:off x="7500821" y="1700925"/>
                      <a:ext cx="78207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7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4" y="21984"/>
                            <a:pt x="78514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2" name="Google Shape;1972;p6"/>
                    <p:cNvSpPr/>
                    <p:nvPr/>
                  </p:nvSpPr>
                  <p:spPr>
                    <a:xfrm>
                      <a:off x="7546535" y="1674528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3" name="Google Shape;1973;p6"/>
                    <p:cNvSpPr/>
                    <p:nvPr/>
                  </p:nvSpPr>
                  <p:spPr>
                    <a:xfrm>
                      <a:off x="7592269" y="1648130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3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3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27"/>
                            <a:pt x="77288" y="2385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4" name="Google Shape;1974;p6"/>
                    <p:cNvSpPr/>
                    <p:nvPr/>
                  </p:nvSpPr>
                  <p:spPr>
                    <a:xfrm>
                      <a:off x="7637982" y="1621732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5" name="Google Shape;1975;p6"/>
                    <p:cNvSpPr/>
                    <p:nvPr/>
                  </p:nvSpPr>
                  <p:spPr>
                    <a:xfrm>
                      <a:off x="7683716" y="1595334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6" name="Google Shape;1976;p6"/>
                    <p:cNvSpPr/>
                    <p:nvPr/>
                  </p:nvSpPr>
                  <p:spPr>
                    <a:xfrm>
                      <a:off x="7729429" y="1568916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2005"/>
                            <a:pt x="7853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77" name="Google Shape;1977;p6"/>
                    <p:cNvSpPr/>
                    <p:nvPr/>
                  </p:nvSpPr>
                  <p:spPr>
                    <a:xfrm>
                      <a:off x="7775163" y="1542518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978" name="Google Shape;1978;p6"/>
                  <p:cNvGrpSpPr/>
                  <p:nvPr/>
                </p:nvGrpSpPr>
                <p:grpSpPr>
                  <a:xfrm>
                    <a:off x="7327045" y="1588023"/>
                    <a:ext cx="535458" cy="309109"/>
                    <a:chOff x="7327045" y="1588023"/>
                    <a:chExt cx="535458" cy="309109"/>
                  </a:xfrm>
                </p:grpSpPr>
                <p:sp>
                  <p:nvSpPr>
                    <p:cNvPr id="1979" name="Google Shape;1979;p6"/>
                    <p:cNvSpPr/>
                    <p:nvPr/>
                  </p:nvSpPr>
                  <p:spPr>
                    <a:xfrm>
                      <a:off x="7327045" y="1852001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0" name="Google Shape;1980;p6"/>
                    <p:cNvSpPr/>
                    <p:nvPr/>
                  </p:nvSpPr>
                  <p:spPr>
                    <a:xfrm>
                      <a:off x="7372779" y="1825603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7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7" y="21278"/>
                          </a:lnTo>
                          <a:cubicBezTo>
                            <a:pt x="78513" y="21984"/>
                            <a:pt x="78513" y="23147"/>
                            <a:pt x="77287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1" name="Google Shape;1981;p6"/>
                    <p:cNvSpPr/>
                    <p:nvPr/>
                  </p:nvSpPr>
                  <p:spPr>
                    <a:xfrm>
                      <a:off x="7418492" y="1799206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7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7" y="21278"/>
                          </a:lnTo>
                          <a:cubicBezTo>
                            <a:pt x="78534" y="21984"/>
                            <a:pt x="78534" y="23147"/>
                            <a:pt x="77287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2" name="Google Shape;1982;p6"/>
                    <p:cNvSpPr/>
                    <p:nvPr/>
                  </p:nvSpPr>
                  <p:spPr>
                    <a:xfrm>
                      <a:off x="7464226" y="1772808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3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3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3" name="Google Shape;1983;p6"/>
                    <p:cNvSpPr/>
                    <p:nvPr/>
                  </p:nvSpPr>
                  <p:spPr>
                    <a:xfrm>
                      <a:off x="7509939" y="1746410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4" name="Google Shape;1984;p6"/>
                    <p:cNvSpPr/>
                    <p:nvPr/>
                  </p:nvSpPr>
                  <p:spPr>
                    <a:xfrm>
                      <a:off x="7555673" y="1720012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5" name="Google Shape;1985;p6"/>
                    <p:cNvSpPr/>
                    <p:nvPr/>
                  </p:nvSpPr>
                  <p:spPr>
                    <a:xfrm>
                      <a:off x="7601386" y="1693615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6" name="Google Shape;1986;p6"/>
                    <p:cNvSpPr/>
                    <p:nvPr/>
                  </p:nvSpPr>
                  <p:spPr>
                    <a:xfrm>
                      <a:off x="7647120" y="1667217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7" name="Google Shape;1987;p6"/>
                    <p:cNvSpPr/>
                    <p:nvPr/>
                  </p:nvSpPr>
                  <p:spPr>
                    <a:xfrm>
                      <a:off x="7692834" y="1640819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8" name="Google Shape;1988;p6"/>
                    <p:cNvSpPr/>
                    <p:nvPr/>
                  </p:nvSpPr>
                  <p:spPr>
                    <a:xfrm>
                      <a:off x="7738567" y="1614421"/>
                      <a:ext cx="78207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7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4" y="21984"/>
                            <a:pt x="7851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989" name="Google Shape;1989;p6"/>
                    <p:cNvSpPr/>
                    <p:nvPr/>
                  </p:nvSpPr>
                  <p:spPr>
                    <a:xfrm>
                      <a:off x="7784281" y="1588023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3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3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27"/>
                            <a:pt x="77288" y="23853"/>
                          </a:cubicBezTo>
                          <a:close/>
                        </a:path>
                      </a:pathLst>
                    </a:custGeom>
                    <a:solidFill>
                      <a:srgbClr val="606163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1990" name="Google Shape;1990;p6"/>
                  <p:cNvSpPr/>
                  <p:nvPr/>
                </p:nvSpPr>
                <p:spPr>
                  <a:xfrm>
                    <a:off x="7393735" y="1864276"/>
                    <a:ext cx="78206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06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13" y="21984"/>
                          <a:pt x="78513" y="2312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1" name="Google Shape;1991;p6"/>
                  <p:cNvSpPr/>
                  <p:nvPr/>
                </p:nvSpPr>
                <p:spPr>
                  <a:xfrm>
                    <a:off x="7336308" y="1949119"/>
                    <a:ext cx="78206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06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13" y="21984"/>
                          <a:pt x="78513" y="2314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2" name="Google Shape;1992;p6"/>
                  <p:cNvSpPr/>
                  <p:nvPr/>
                </p:nvSpPr>
                <p:spPr>
                  <a:xfrm>
                    <a:off x="7382021" y="1922721"/>
                    <a:ext cx="78222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22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34" y="21984"/>
                          <a:pt x="78534" y="2314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3" name="Google Shape;1993;p6"/>
                  <p:cNvSpPr/>
                  <p:nvPr/>
                </p:nvSpPr>
                <p:spPr>
                  <a:xfrm>
                    <a:off x="7427755" y="1896323"/>
                    <a:ext cx="78206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06" h="45131" extrusionOk="0">
                        <a:moveTo>
                          <a:pt x="77288" y="23853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0" y="44602"/>
                        </a:cubicBezTo>
                        <a:lnTo>
                          <a:pt x="919" y="23853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0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13" y="21984"/>
                          <a:pt x="78513" y="23147"/>
                          <a:pt x="77288" y="2385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4" name="Google Shape;1994;p6"/>
                  <p:cNvSpPr/>
                  <p:nvPr/>
                </p:nvSpPr>
                <p:spPr>
                  <a:xfrm>
                    <a:off x="7473468" y="1862905"/>
                    <a:ext cx="90372" cy="52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72" h="52151" extrusionOk="0">
                        <a:moveTo>
                          <a:pt x="89438" y="23854"/>
                        </a:moveTo>
                        <a:lnTo>
                          <a:pt x="41336" y="51622"/>
                        </a:lnTo>
                        <a:cubicBezTo>
                          <a:pt x="40111" y="52328"/>
                          <a:pt x="38096" y="52328"/>
                          <a:pt x="36870" y="51622"/>
                        </a:cubicBezTo>
                        <a:lnTo>
                          <a:pt x="919" y="30874"/>
                        </a:lnTo>
                        <a:cubicBezTo>
                          <a:pt x="-306" y="30167"/>
                          <a:pt x="-306" y="29004"/>
                          <a:pt x="919" y="28298"/>
                        </a:cubicBezTo>
                        <a:lnTo>
                          <a:pt x="49021" y="530"/>
                        </a:lnTo>
                        <a:cubicBezTo>
                          <a:pt x="50246" y="-177"/>
                          <a:pt x="52261" y="-177"/>
                          <a:pt x="53486" y="530"/>
                        </a:cubicBezTo>
                        <a:lnTo>
                          <a:pt x="89438" y="21278"/>
                        </a:lnTo>
                        <a:cubicBezTo>
                          <a:pt x="90684" y="21984"/>
                          <a:pt x="90684" y="23147"/>
                          <a:pt x="8943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5" name="Google Shape;1995;p6"/>
                  <p:cNvSpPr/>
                  <p:nvPr/>
                </p:nvSpPr>
                <p:spPr>
                  <a:xfrm>
                    <a:off x="7529940" y="1731705"/>
                    <a:ext cx="261116" cy="1507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6" h="150764" extrusionOk="0">
                        <a:moveTo>
                          <a:pt x="260183" y="23874"/>
                        </a:moveTo>
                        <a:lnTo>
                          <a:pt x="41336" y="150235"/>
                        </a:lnTo>
                        <a:cubicBezTo>
                          <a:pt x="40111" y="150941"/>
                          <a:pt x="38096" y="150941"/>
                          <a:pt x="36871" y="150235"/>
                        </a:cubicBezTo>
                        <a:lnTo>
                          <a:pt x="919" y="129486"/>
                        </a:lnTo>
                        <a:cubicBezTo>
                          <a:pt x="-306" y="128780"/>
                          <a:pt x="-306" y="127617"/>
                          <a:pt x="919" y="126911"/>
                        </a:cubicBezTo>
                        <a:lnTo>
                          <a:pt x="219765" y="530"/>
                        </a:lnTo>
                        <a:cubicBezTo>
                          <a:pt x="220991" y="-177"/>
                          <a:pt x="223005" y="-177"/>
                          <a:pt x="224231" y="530"/>
                        </a:cubicBezTo>
                        <a:lnTo>
                          <a:pt x="260183" y="21278"/>
                        </a:lnTo>
                        <a:cubicBezTo>
                          <a:pt x="261428" y="22005"/>
                          <a:pt x="261428" y="23147"/>
                          <a:pt x="260183" y="2387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6" name="Google Shape;1996;p6"/>
                  <p:cNvSpPr/>
                  <p:nvPr/>
                </p:nvSpPr>
                <p:spPr>
                  <a:xfrm>
                    <a:off x="7439448" y="1837878"/>
                    <a:ext cx="78222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22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34" y="21984"/>
                          <a:pt x="78534" y="2312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7" name="Google Shape;1997;p6"/>
                  <p:cNvSpPr/>
                  <p:nvPr/>
                </p:nvSpPr>
                <p:spPr>
                  <a:xfrm>
                    <a:off x="7485182" y="1811460"/>
                    <a:ext cx="78207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07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14" y="22005"/>
                          <a:pt x="78514" y="2314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8" name="Google Shape;1998;p6"/>
                  <p:cNvSpPr/>
                  <p:nvPr/>
                </p:nvSpPr>
                <p:spPr>
                  <a:xfrm>
                    <a:off x="7530895" y="1785062"/>
                    <a:ext cx="78222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22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34" y="21984"/>
                          <a:pt x="78534" y="2314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9" name="Google Shape;1999;p6"/>
                  <p:cNvSpPr/>
                  <p:nvPr/>
                </p:nvSpPr>
                <p:spPr>
                  <a:xfrm>
                    <a:off x="7576629" y="1758664"/>
                    <a:ext cx="78207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07" h="45131" extrusionOk="0">
                        <a:moveTo>
                          <a:pt x="77288" y="23853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3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14" y="21984"/>
                          <a:pt x="78514" y="23147"/>
                          <a:pt x="77288" y="2385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0" name="Google Shape;2000;p6"/>
                  <p:cNvSpPr/>
                  <p:nvPr/>
                </p:nvSpPr>
                <p:spPr>
                  <a:xfrm>
                    <a:off x="7622342" y="1732266"/>
                    <a:ext cx="78222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22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34" y="21984"/>
                          <a:pt x="78534" y="2314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1" name="Google Shape;2001;p6"/>
                  <p:cNvSpPr/>
                  <p:nvPr/>
                </p:nvSpPr>
                <p:spPr>
                  <a:xfrm>
                    <a:off x="7668076" y="1705868"/>
                    <a:ext cx="78206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06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13" y="21984"/>
                          <a:pt x="78513" y="2314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2" name="Google Shape;2002;p6"/>
                  <p:cNvSpPr/>
                  <p:nvPr/>
                </p:nvSpPr>
                <p:spPr>
                  <a:xfrm>
                    <a:off x="7713790" y="1679471"/>
                    <a:ext cx="78222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22" h="45131" extrusionOk="0">
                        <a:moveTo>
                          <a:pt x="77288" y="23853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3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34" y="21984"/>
                          <a:pt x="78534" y="23147"/>
                          <a:pt x="77288" y="2385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3" name="Google Shape;2003;p6"/>
                  <p:cNvSpPr/>
                  <p:nvPr/>
                </p:nvSpPr>
                <p:spPr>
                  <a:xfrm>
                    <a:off x="7758568" y="1698329"/>
                    <a:ext cx="90315" cy="52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315" h="52130" extrusionOk="0">
                        <a:moveTo>
                          <a:pt x="89396" y="23854"/>
                        </a:moveTo>
                        <a:lnTo>
                          <a:pt x="41336" y="51601"/>
                        </a:lnTo>
                        <a:cubicBezTo>
                          <a:pt x="40111" y="52307"/>
                          <a:pt x="38096" y="52307"/>
                          <a:pt x="36870" y="51601"/>
                        </a:cubicBezTo>
                        <a:lnTo>
                          <a:pt x="919" y="30853"/>
                        </a:lnTo>
                        <a:cubicBezTo>
                          <a:pt x="-306" y="30147"/>
                          <a:pt x="-306" y="28984"/>
                          <a:pt x="919" y="28277"/>
                        </a:cubicBezTo>
                        <a:lnTo>
                          <a:pt x="48979" y="530"/>
                        </a:lnTo>
                        <a:cubicBezTo>
                          <a:pt x="50205" y="-177"/>
                          <a:pt x="52219" y="-177"/>
                          <a:pt x="53444" y="530"/>
                        </a:cubicBezTo>
                        <a:lnTo>
                          <a:pt x="89396" y="21278"/>
                        </a:lnTo>
                        <a:cubicBezTo>
                          <a:pt x="90622" y="21984"/>
                          <a:pt x="90622" y="23147"/>
                          <a:pt x="89396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4" name="Google Shape;2004;p6"/>
                  <p:cNvSpPr/>
                  <p:nvPr/>
                </p:nvSpPr>
                <p:spPr>
                  <a:xfrm>
                    <a:off x="7759524" y="1653073"/>
                    <a:ext cx="78206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06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0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0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13" y="21984"/>
                          <a:pt x="78513" y="2314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5" name="Google Shape;2005;p6"/>
                  <p:cNvSpPr/>
                  <p:nvPr/>
                </p:nvSpPr>
                <p:spPr>
                  <a:xfrm>
                    <a:off x="7815684" y="1672347"/>
                    <a:ext cx="78222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22" h="45131" extrusionOk="0">
                        <a:moveTo>
                          <a:pt x="77287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0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0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7" y="21278"/>
                        </a:lnTo>
                        <a:cubicBezTo>
                          <a:pt x="78534" y="21984"/>
                          <a:pt x="78534" y="23127"/>
                          <a:pt x="77287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6" name="Google Shape;2006;p6"/>
                  <p:cNvSpPr/>
                  <p:nvPr/>
                </p:nvSpPr>
                <p:spPr>
                  <a:xfrm>
                    <a:off x="7861335" y="1645991"/>
                    <a:ext cx="78206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06" h="45131" extrusionOk="0">
                        <a:moveTo>
                          <a:pt x="77288" y="23853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0" y="44602"/>
                        </a:cubicBezTo>
                        <a:lnTo>
                          <a:pt x="919" y="23853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0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13" y="21984"/>
                          <a:pt x="78513" y="23147"/>
                          <a:pt x="77288" y="2385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7" name="Google Shape;2007;p6"/>
                  <p:cNvSpPr/>
                  <p:nvPr/>
                </p:nvSpPr>
                <p:spPr>
                  <a:xfrm>
                    <a:off x="7906965" y="1619634"/>
                    <a:ext cx="78206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06" h="45131" extrusionOk="0">
                        <a:moveTo>
                          <a:pt x="77288" y="23853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3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13" y="21984"/>
                          <a:pt x="78513" y="23147"/>
                          <a:pt x="77288" y="23853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8" name="Google Shape;2008;p6"/>
                  <p:cNvSpPr/>
                  <p:nvPr/>
                </p:nvSpPr>
                <p:spPr>
                  <a:xfrm>
                    <a:off x="7953218" y="1592946"/>
                    <a:ext cx="78222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22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0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0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34" y="21984"/>
                          <a:pt x="78534" y="2312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9" name="Google Shape;2009;p6"/>
                  <p:cNvSpPr/>
                  <p:nvPr/>
                </p:nvSpPr>
                <p:spPr>
                  <a:xfrm>
                    <a:off x="7805237" y="1626675"/>
                    <a:ext cx="78222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22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0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0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34" y="21984"/>
                          <a:pt x="78534" y="2314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0" name="Google Shape;2010;p6"/>
                  <p:cNvSpPr/>
                  <p:nvPr/>
                </p:nvSpPr>
                <p:spPr>
                  <a:xfrm>
                    <a:off x="7830015" y="1541708"/>
                    <a:ext cx="112699" cy="65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699" h="65049" extrusionOk="0">
                        <a:moveTo>
                          <a:pt x="111765" y="23854"/>
                        </a:moveTo>
                        <a:lnTo>
                          <a:pt x="41336" y="64520"/>
                        </a:lnTo>
                        <a:cubicBezTo>
                          <a:pt x="40111" y="65226"/>
                          <a:pt x="38096" y="65226"/>
                          <a:pt x="36871" y="64520"/>
                        </a:cubicBezTo>
                        <a:lnTo>
                          <a:pt x="919" y="43771"/>
                        </a:lnTo>
                        <a:cubicBezTo>
                          <a:pt x="-306" y="43065"/>
                          <a:pt x="-306" y="41902"/>
                          <a:pt x="919" y="41196"/>
                        </a:cubicBezTo>
                        <a:lnTo>
                          <a:pt x="71348" y="530"/>
                        </a:lnTo>
                        <a:cubicBezTo>
                          <a:pt x="72573" y="-177"/>
                          <a:pt x="74588" y="-177"/>
                          <a:pt x="75813" y="530"/>
                        </a:cubicBezTo>
                        <a:lnTo>
                          <a:pt x="111765" y="21278"/>
                        </a:lnTo>
                        <a:cubicBezTo>
                          <a:pt x="113011" y="21984"/>
                          <a:pt x="113011" y="23147"/>
                          <a:pt x="111765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1" name="Google Shape;2011;p6"/>
                  <p:cNvSpPr/>
                  <p:nvPr/>
                </p:nvSpPr>
                <p:spPr>
                  <a:xfrm>
                    <a:off x="7851096" y="1567088"/>
                    <a:ext cx="135571" cy="782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571" h="78258" extrusionOk="0">
                        <a:moveTo>
                          <a:pt x="134653" y="23854"/>
                        </a:moveTo>
                        <a:lnTo>
                          <a:pt x="41336" y="77729"/>
                        </a:lnTo>
                        <a:cubicBezTo>
                          <a:pt x="40111" y="78435"/>
                          <a:pt x="38096" y="78435"/>
                          <a:pt x="36871" y="77729"/>
                        </a:cubicBezTo>
                        <a:lnTo>
                          <a:pt x="919" y="56981"/>
                        </a:lnTo>
                        <a:cubicBezTo>
                          <a:pt x="-306" y="56274"/>
                          <a:pt x="-306" y="55111"/>
                          <a:pt x="919" y="54405"/>
                        </a:cubicBezTo>
                        <a:lnTo>
                          <a:pt x="94236" y="530"/>
                        </a:lnTo>
                        <a:cubicBezTo>
                          <a:pt x="95461" y="-177"/>
                          <a:pt x="97475" y="-177"/>
                          <a:pt x="98701" y="530"/>
                        </a:cubicBezTo>
                        <a:lnTo>
                          <a:pt x="134653" y="21278"/>
                        </a:lnTo>
                        <a:cubicBezTo>
                          <a:pt x="135878" y="21984"/>
                          <a:pt x="135878" y="23147"/>
                          <a:pt x="134653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2" name="Google Shape;2012;p6"/>
                  <p:cNvSpPr/>
                  <p:nvPr/>
                </p:nvSpPr>
                <p:spPr>
                  <a:xfrm>
                    <a:off x="7820544" y="1516328"/>
                    <a:ext cx="78206" cy="45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06" h="45131" extrusionOk="0">
                        <a:moveTo>
                          <a:pt x="77288" y="23854"/>
                        </a:moveTo>
                        <a:lnTo>
                          <a:pt x="41336" y="44602"/>
                        </a:lnTo>
                        <a:cubicBezTo>
                          <a:pt x="40111" y="45308"/>
                          <a:pt x="38096" y="45308"/>
                          <a:pt x="36871" y="44602"/>
                        </a:cubicBezTo>
                        <a:lnTo>
                          <a:pt x="919" y="23854"/>
                        </a:lnTo>
                        <a:cubicBezTo>
                          <a:pt x="-306" y="23147"/>
                          <a:pt x="-306" y="21984"/>
                          <a:pt x="919" y="21278"/>
                        </a:cubicBezTo>
                        <a:lnTo>
                          <a:pt x="36871" y="530"/>
                        </a:lnTo>
                        <a:cubicBezTo>
                          <a:pt x="38096" y="-177"/>
                          <a:pt x="40111" y="-177"/>
                          <a:pt x="41336" y="530"/>
                        </a:cubicBezTo>
                        <a:lnTo>
                          <a:pt x="77288" y="21278"/>
                        </a:lnTo>
                        <a:cubicBezTo>
                          <a:pt x="78513" y="21984"/>
                          <a:pt x="78513" y="23147"/>
                          <a:pt x="77288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3" name="Google Shape;2013;p6"/>
                  <p:cNvSpPr/>
                  <p:nvPr/>
                </p:nvSpPr>
                <p:spPr>
                  <a:xfrm>
                    <a:off x="7753168" y="1490096"/>
                    <a:ext cx="102611" cy="5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611" h="59234" extrusionOk="0">
                        <a:moveTo>
                          <a:pt x="101692" y="23854"/>
                        </a:moveTo>
                        <a:lnTo>
                          <a:pt x="41336" y="58704"/>
                        </a:lnTo>
                        <a:cubicBezTo>
                          <a:pt x="40111" y="59411"/>
                          <a:pt x="38096" y="59411"/>
                          <a:pt x="36871" y="58704"/>
                        </a:cubicBezTo>
                        <a:lnTo>
                          <a:pt x="919" y="37956"/>
                        </a:lnTo>
                        <a:cubicBezTo>
                          <a:pt x="-306" y="37250"/>
                          <a:pt x="-306" y="36087"/>
                          <a:pt x="919" y="35381"/>
                        </a:cubicBezTo>
                        <a:lnTo>
                          <a:pt x="61275" y="530"/>
                        </a:lnTo>
                        <a:cubicBezTo>
                          <a:pt x="62500" y="-177"/>
                          <a:pt x="64515" y="-177"/>
                          <a:pt x="65740" y="530"/>
                        </a:cubicBezTo>
                        <a:lnTo>
                          <a:pt x="101692" y="21278"/>
                        </a:lnTo>
                        <a:cubicBezTo>
                          <a:pt x="102917" y="21984"/>
                          <a:pt x="102917" y="23127"/>
                          <a:pt x="101692" y="23854"/>
                        </a:cubicBez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014" name="Google Shape;2014;p6"/>
                  <p:cNvGrpSpPr/>
                  <p:nvPr/>
                </p:nvGrpSpPr>
                <p:grpSpPr>
                  <a:xfrm>
                    <a:off x="7136819" y="1475288"/>
                    <a:ext cx="894621" cy="517217"/>
                    <a:chOff x="7136819" y="1475288"/>
                    <a:chExt cx="894621" cy="517217"/>
                  </a:xfrm>
                </p:grpSpPr>
                <p:sp>
                  <p:nvSpPr>
                    <p:cNvPr id="2015" name="Google Shape;2015;p6"/>
                    <p:cNvSpPr/>
                    <p:nvPr/>
                  </p:nvSpPr>
                  <p:spPr>
                    <a:xfrm>
                      <a:off x="7136819" y="1819830"/>
                      <a:ext cx="76587" cy="442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6587" h="44217" extrusionOk="0">
                          <a:moveTo>
                            <a:pt x="75668" y="10561"/>
                          </a:moveTo>
                          <a:lnTo>
                            <a:pt x="18303" y="43688"/>
                          </a:lnTo>
                          <a:cubicBezTo>
                            <a:pt x="17078" y="44394"/>
                            <a:pt x="15063" y="44394"/>
                            <a:pt x="13838" y="43688"/>
                          </a:cubicBezTo>
                          <a:lnTo>
                            <a:pt x="919" y="36232"/>
                          </a:lnTo>
                          <a:cubicBezTo>
                            <a:pt x="-306" y="35526"/>
                            <a:pt x="-306" y="34363"/>
                            <a:pt x="919" y="33657"/>
                          </a:cubicBezTo>
                          <a:lnTo>
                            <a:pt x="58284" y="530"/>
                          </a:lnTo>
                          <a:cubicBezTo>
                            <a:pt x="59509" y="-177"/>
                            <a:pt x="61524" y="-177"/>
                            <a:pt x="62749" y="530"/>
                          </a:cubicBezTo>
                          <a:lnTo>
                            <a:pt x="75668" y="7986"/>
                          </a:lnTo>
                          <a:cubicBezTo>
                            <a:pt x="76893" y="8692"/>
                            <a:pt x="76893" y="9834"/>
                            <a:pt x="75668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16" name="Google Shape;2016;p6"/>
                    <p:cNvSpPr/>
                    <p:nvPr/>
                  </p:nvSpPr>
                  <p:spPr>
                    <a:xfrm>
                      <a:off x="7203862" y="1792767"/>
                      <a:ext cx="56419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19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8" y="32743"/>
                            <a:pt x="15063" y="32743"/>
                            <a:pt x="13838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3" y="530"/>
                          </a:cubicBezTo>
                          <a:lnTo>
                            <a:pt x="55501" y="7986"/>
                          </a:lnTo>
                          <a:cubicBezTo>
                            <a:pt x="56726" y="8692"/>
                            <a:pt x="56726" y="9834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17" name="Google Shape;2017;p6"/>
                    <p:cNvSpPr/>
                    <p:nvPr/>
                  </p:nvSpPr>
                  <p:spPr>
                    <a:xfrm>
                      <a:off x="7249679" y="1766307"/>
                      <a:ext cx="56419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19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8" y="32743"/>
                            <a:pt x="15063" y="32743"/>
                            <a:pt x="13838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2" y="530"/>
                          </a:cubicBezTo>
                          <a:lnTo>
                            <a:pt x="55501" y="7986"/>
                          </a:lnTo>
                          <a:cubicBezTo>
                            <a:pt x="56726" y="8692"/>
                            <a:pt x="56726" y="9855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18" name="Google Shape;2018;p6"/>
                    <p:cNvSpPr/>
                    <p:nvPr/>
                  </p:nvSpPr>
                  <p:spPr>
                    <a:xfrm>
                      <a:off x="7295496" y="1739847"/>
                      <a:ext cx="56435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35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7" y="32743"/>
                            <a:pt x="15063" y="32743"/>
                            <a:pt x="13838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2" y="530"/>
                          </a:cubicBezTo>
                          <a:lnTo>
                            <a:pt x="55501" y="7986"/>
                          </a:lnTo>
                          <a:cubicBezTo>
                            <a:pt x="56747" y="8692"/>
                            <a:pt x="56747" y="9855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19" name="Google Shape;2019;p6"/>
                    <p:cNvSpPr/>
                    <p:nvPr/>
                  </p:nvSpPr>
                  <p:spPr>
                    <a:xfrm>
                      <a:off x="7341313" y="1713387"/>
                      <a:ext cx="56435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35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7" y="32743"/>
                            <a:pt x="15063" y="32743"/>
                            <a:pt x="13837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2" y="530"/>
                          </a:cubicBezTo>
                          <a:lnTo>
                            <a:pt x="55501" y="7986"/>
                          </a:lnTo>
                          <a:cubicBezTo>
                            <a:pt x="56747" y="8692"/>
                            <a:pt x="56747" y="9855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0" name="Google Shape;2020;p6"/>
                    <p:cNvSpPr/>
                    <p:nvPr/>
                  </p:nvSpPr>
                  <p:spPr>
                    <a:xfrm>
                      <a:off x="7387151" y="1686927"/>
                      <a:ext cx="56419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19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8" y="32743"/>
                            <a:pt x="15063" y="32743"/>
                            <a:pt x="13838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3" y="530"/>
                          </a:cubicBezTo>
                          <a:lnTo>
                            <a:pt x="55501" y="7986"/>
                          </a:lnTo>
                          <a:cubicBezTo>
                            <a:pt x="56726" y="8713"/>
                            <a:pt x="56726" y="9855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1" name="Google Shape;2021;p6"/>
                    <p:cNvSpPr/>
                    <p:nvPr/>
                  </p:nvSpPr>
                  <p:spPr>
                    <a:xfrm>
                      <a:off x="7432968" y="1660467"/>
                      <a:ext cx="56419" cy="325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19" h="32587" extrusionOk="0">
                          <a:moveTo>
                            <a:pt x="55501" y="10582"/>
                          </a:moveTo>
                          <a:lnTo>
                            <a:pt x="18303" y="32057"/>
                          </a:lnTo>
                          <a:cubicBezTo>
                            <a:pt x="17078" y="32764"/>
                            <a:pt x="15063" y="32764"/>
                            <a:pt x="13838" y="32057"/>
                          </a:cubicBezTo>
                          <a:lnTo>
                            <a:pt x="919" y="24601"/>
                          </a:lnTo>
                          <a:cubicBezTo>
                            <a:pt x="-306" y="23895"/>
                            <a:pt x="-306" y="22732"/>
                            <a:pt x="919" y="22026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2" y="530"/>
                          </a:cubicBezTo>
                          <a:lnTo>
                            <a:pt x="55501" y="7986"/>
                          </a:lnTo>
                          <a:cubicBezTo>
                            <a:pt x="56726" y="8713"/>
                            <a:pt x="56726" y="9855"/>
                            <a:pt x="55501" y="10582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2" name="Google Shape;2022;p6"/>
                    <p:cNvSpPr/>
                    <p:nvPr/>
                  </p:nvSpPr>
                  <p:spPr>
                    <a:xfrm>
                      <a:off x="7478785" y="1634027"/>
                      <a:ext cx="56435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35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7" y="32743"/>
                            <a:pt x="15063" y="32743"/>
                            <a:pt x="13838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2" y="530"/>
                          </a:cubicBezTo>
                          <a:lnTo>
                            <a:pt x="55501" y="7986"/>
                          </a:lnTo>
                          <a:cubicBezTo>
                            <a:pt x="56747" y="8692"/>
                            <a:pt x="56747" y="9855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3" name="Google Shape;2023;p6"/>
                    <p:cNvSpPr/>
                    <p:nvPr/>
                  </p:nvSpPr>
                  <p:spPr>
                    <a:xfrm>
                      <a:off x="7524602" y="1607567"/>
                      <a:ext cx="56435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35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7" y="32743"/>
                            <a:pt x="15063" y="32743"/>
                            <a:pt x="13837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2" y="530"/>
                          </a:cubicBezTo>
                          <a:lnTo>
                            <a:pt x="55501" y="7986"/>
                          </a:lnTo>
                          <a:cubicBezTo>
                            <a:pt x="56747" y="8692"/>
                            <a:pt x="56747" y="9855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4" name="Google Shape;2024;p6"/>
                    <p:cNvSpPr/>
                    <p:nvPr/>
                  </p:nvSpPr>
                  <p:spPr>
                    <a:xfrm>
                      <a:off x="7570440" y="1581107"/>
                      <a:ext cx="56419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19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8" y="32743"/>
                            <a:pt x="15063" y="32743"/>
                            <a:pt x="13838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3" y="530"/>
                          </a:cubicBezTo>
                          <a:lnTo>
                            <a:pt x="55501" y="7986"/>
                          </a:lnTo>
                          <a:cubicBezTo>
                            <a:pt x="56726" y="8692"/>
                            <a:pt x="56726" y="9855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5" name="Google Shape;2025;p6"/>
                    <p:cNvSpPr/>
                    <p:nvPr/>
                  </p:nvSpPr>
                  <p:spPr>
                    <a:xfrm>
                      <a:off x="7616257" y="1554668"/>
                      <a:ext cx="56419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19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8" y="32743"/>
                            <a:pt x="15063" y="32743"/>
                            <a:pt x="13838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2" y="530"/>
                          </a:cubicBezTo>
                          <a:lnTo>
                            <a:pt x="55501" y="7986"/>
                          </a:lnTo>
                          <a:cubicBezTo>
                            <a:pt x="56726" y="8692"/>
                            <a:pt x="56726" y="9834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6" name="Google Shape;2026;p6"/>
                    <p:cNvSpPr/>
                    <p:nvPr/>
                  </p:nvSpPr>
                  <p:spPr>
                    <a:xfrm>
                      <a:off x="7662074" y="1528208"/>
                      <a:ext cx="56435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35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7" y="32743"/>
                            <a:pt x="15063" y="32743"/>
                            <a:pt x="13838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2" y="530"/>
                          </a:cubicBezTo>
                          <a:lnTo>
                            <a:pt x="55501" y="7986"/>
                          </a:lnTo>
                          <a:cubicBezTo>
                            <a:pt x="56747" y="8692"/>
                            <a:pt x="56747" y="9855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7" name="Google Shape;2027;p6"/>
                    <p:cNvSpPr/>
                    <p:nvPr/>
                  </p:nvSpPr>
                  <p:spPr>
                    <a:xfrm>
                      <a:off x="7707891" y="1501748"/>
                      <a:ext cx="56435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35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7" y="32743"/>
                            <a:pt x="15063" y="32743"/>
                            <a:pt x="13837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2" y="530"/>
                          </a:cubicBezTo>
                          <a:lnTo>
                            <a:pt x="55501" y="7986"/>
                          </a:lnTo>
                          <a:cubicBezTo>
                            <a:pt x="56747" y="8692"/>
                            <a:pt x="56747" y="9855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8" name="Google Shape;2028;p6"/>
                    <p:cNvSpPr/>
                    <p:nvPr/>
                  </p:nvSpPr>
                  <p:spPr>
                    <a:xfrm>
                      <a:off x="7753729" y="1475288"/>
                      <a:ext cx="56419" cy="32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6419" h="32566" extrusionOk="0">
                          <a:moveTo>
                            <a:pt x="55501" y="10561"/>
                          </a:moveTo>
                          <a:lnTo>
                            <a:pt x="18303" y="32037"/>
                          </a:lnTo>
                          <a:cubicBezTo>
                            <a:pt x="17078" y="32743"/>
                            <a:pt x="15063" y="32743"/>
                            <a:pt x="13838" y="32037"/>
                          </a:cubicBezTo>
                          <a:lnTo>
                            <a:pt x="919" y="24580"/>
                          </a:lnTo>
                          <a:cubicBezTo>
                            <a:pt x="-306" y="23874"/>
                            <a:pt x="-306" y="22711"/>
                            <a:pt x="919" y="22005"/>
                          </a:cubicBezTo>
                          <a:lnTo>
                            <a:pt x="38117" y="530"/>
                          </a:lnTo>
                          <a:cubicBezTo>
                            <a:pt x="39342" y="-177"/>
                            <a:pt x="41357" y="-177"/>
                            <a:pt x="42583" y="530"/>
                          </a:cubicBezTo>
                          <a:lnTo>
                            <a:pt x="55501" y="7986"/>
                          </a:lnTo>
                          <a:cubicBezTo>
                            <a:pt x="56726" y="8692"/>
                            <a:pt x="56726" y="9855"/>
                            <a:pt x="55501" y="10561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29" name="Google Shape;2029;p6"/>
                    <p:cNvSpPr/>
                    <p:nvPr/>
                  </p:nvSpPr>
                  <p:spPr>
                    <a:xfrm>
                      <a:off x="7159395" y="1845251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7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7" y="21278"/>
                          </a:lnTo>
                          <a:cubicBezTo>
                            <a:pt x="78534" y="21984"/>
                            <a:pt x="78534" y="23127"/>
                            <a:pt x="77287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30" name="Google Shape;2030;p6"/>
                    <p:cNvSpPr/>
                    <p:nvPr/>
                  </p:nvSpPr>
                  <p:spPr>
                    <a:xfrm>
                      <a:off x="7203613" y="1857547"/>
                      <a:ext cx="101130" cy="583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1130" h="58361" extrusionOk="0">
                          <a:moveTo>
                            <a:pt x="100196" y="23854"/>
                          </a:moveTo>
                          <a:lnTo>
                            <a:pt x="41336" y="57832"/>
                          </a:lnTo>
                          <a:cubicBezTo>
                            <a:pt x="40111" y="58538"/>
                            <a:pt x="38096" y="58538"/>
                            <a:pt x="36871" y="57832"/>
                          </a:cubicBezTo>
                          <a:lnTo>
                            <a:pt x="919" y="37084"/>
                          </a:lnTo>
                          <a:cubicBezTo>
                            <a:pt x="-306" y="36377"/>
                            <a:pt x="-306" y="35214"/>
                            <a:pt x="919" y="34508"/>
                          </a:cubicBezTo>
                          <a:lnTo>
                            <a:pt x="59779" y="530"/>
                          </a:lnTo>
                          <a:cubicBezTo>
                            <a:pt x="61005" y="-177"/>
                            <a:pt x="63019" y="-177"/>
                            <a:pt x="64244" y="530"/>
                          </a:cubicBezTo>
                          <a:lnTo>
                            <a:pt x="100196" y="21278"/>
                          </a:lnTo>
                          <a:cubicBezTo>
                            <a:pt x="101443" y="21984"/>
                            <a:pt x="101443" y="23147"/>
                            <a:pt x="100196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31" name="Google Shape;2031;p6"/>
                    <p:cNvSpPr/>
                    <p:nvPr/>
                  </p:nvSpPr>
                  <p:spPr>
                    <a:xfrm>
                      <a:off x="7247581" y="1876301"/>
                      <a:ext cx="112600" cy="650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2600" h="65007" extrusionOk="0">
                          <a:moveTo>
                            <a:pt x="111682" y="23854"/>
                          </a:moveTo>
                          <a:lnTo>
                            <a:pt x="41336" y="64478"/>
                          </a:lnTo>
                          <a:cubicBezTo>
                            <a:pt x="40111" y="65184"/>
                            <a:pt x="38096" y="65184"/>
                            <a:pt x="36870" y="64478"/>
                          </a:cubicBezTo>
                          <a:lnTo>
                            <a:pt x="919" y="43730"/>
                          </a:lnTo>
                          <a:cubicBezTo>
                            <a:pt x="-306" y="43024"/>
                            <a:pt x="-306" y="41861"/>
                            <a:pt x="919" y="41154"/>
                          </a:cubicBezTo>
                          <a:lnTo>
                            <a:pt x="71265" y="530"/>
                          </a:lnTo>
                          <a:cubicBezTo>
                            <a:pt x="72490" y="-177"/>
                            <a:pt x="74505" y="-177"/>
                            <a:pt x="75730" y="530"/>
                          </a:cubicBezTo>
                          <a:lnTo>
                            <a:pt x="111682" y="21278"/>
                          </a:lnTo>
                          <a:cubicBezTo>
                            <a:pt x="112907" y="21984"/>
                            <a:pt x="112907" y="23127"/>
                            <a:pt x="111682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32" name="Google Shape;2032;p6"/>
                    <p:cNvSpPr/>
                    <p:nvPr/>
                  </p:nvSpPr>
                  <p:spPr>
                    <a:xfrm>
                      <a:off x="7291529" y="1888223"/>
                      <a:ext cx="135898" cy="784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5898" h="78445" extrusionOk="0">
                          <a:moveTo>
                            <a:pt x="134964" y="23854"/>
                          </a:moveTo>
                          <a:lnTo>
                            <a:pt x="41336" y="77916"/>
                          </a:lnTo>
                          <a:cubicBezTo>
                            <a:pt x="40111" y="78622"/>
                            <a:pt x="38096" y="78622"/>
                            <a:pt x="36871" y="77916"/>
                          </a:cubicBezTo>
                          <a:lnTo>
                            <a:pt x="919" y="57168"/>
                          </a:lnTo>
                          <a:cubicBezTo>
                            <a:pt x="-306" y="56461"/>
                            <a:pt x="-306" y="55298"/>
                            <a:pt x="919" y="54592"/>
                          </a:cubicBezTo>
                          <a:lnTo>
                            <a:pt x="94547" y="530"/>
                          </a:lnTo>
                          <a:cubicBezTo>
                            <a:pt x="95772" y="-177"/>
                            <a:pt x="97787" y="-177"/>
                            <a:pt x="99013" y="530"/>
                          </a:cubicBezTo>
                          <a:lnTo>
                            <a:pt x="134964" y="21278"/>
                          </a:lnTo>
                          <a:cubicBezTo>
                            <a:pt x="136210" y="21984"/>
                            <a:pt x="136210" y="23147"/>
                            <a:pt x="134964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2033" name="Google Shape;2033;p6"/>
                    <p:cNvGrpSpPr/>
                    <p:nvPr/>
                  </p:nvGrpSpPr>
                  <p:grpSpPr>
                    <a:xfrm>
                      <a:off x="7205129" y="1528457"/>
                      <a:ext cx="581176" cy="335527"/>
                      <a:chOff x="7205129" y="1528457"/>
                      <a:chExt cx="581176" cy="335527"/>
                    </a:xfrm>
                  </p:grpSpPr>
                  <p:sp>
                    <p:nvSpPr>
                      <p:cNvPr id="2034" name="Google Shape;2034;p6"/>
                      <p:cNvSpPr/>
                      <p:nvPr/>
                    </p:nvSpPr>
                    <p:spPr>
                      <a:xfrm>
                        <a:off x="7205129" y="1818853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2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35" name="Google Shape;2035;p6"/>
                      <p:cNvSpPr/>
                      <p:nvPr/>
                    </p:nvSpPr>
                    <p:spPr>
                      <a:xfrm>
                        <a:off x="7250842" y="1792456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2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36" name="Google Shape;2036;p6"/>
                      <p:cNvSpPr/>
                      <p:nvPr/>
                    </p:nvSpPr>
                    <p:spPr>
                      <a:xfrm>
                        <a:off x="7296576" y="1766058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3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3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27"/>
                              <a:pt x="77288" y="2385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37" name="Google Shape;2037;p6"/>
                      <p:cNvSpPr/>
                      <p:nvPr/>
                    </p:nvSpPr>
                    <p:spPr>
                      <a:xfrm>
                        <a:off x="7342310" y="1739660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2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38" name="Google Shape;2038;p6"/>
                      <p:cNvSpPr/>
                      <p:nvPr/>
                    </p:nvSpPr>
                    <p:spPr>
                      <a:xfrm>
                        <a:off x="7388023" y="1713262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2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39" name="Google Shape;2039;p6"/>
                      <p:cNvSpPr/>
                      <p:nvPr/>
                    </p:nvSpPr>
                    <p:spPr>
                      <a:xfrm>
                        <a:off x="7433757" y="1686865"/>
                        <a:ext cx="78207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7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7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7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4" y="21984"/>
                              <a:pt x="78514" y="2312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40" name="Google Shape;2040;p6"/>
                      <p:cNvSpPr/>
                      <p:nvPr/>
                    </p:nvSpPr>
                    <p:spPr>
                      <a:xfrm>
                        <a:off x="7479470" y="1660446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2005"/>
                              <a:pt x="78534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41" name="Google Shape;2041;p6"/>
                      <p:cNvSpPr/>
                      <p:nvPr/>
                    </p:nvSpPr>
                    <p:spPr>
                      <a:xfrm>
                        <a:off x="7525204" y="1634048"/>
                        <a:ext cx="78207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7" h="45131" extrusionOk="0">
                            <a:moveTo>
                              <a:pt x="77288" y="23853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3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4" y="21984"/>
                              <a:pt x="78514" y="23147"/>
                              <a:pt x="77288" y="2385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42" name="Google Shape;2042;p6"/>
                      <p:cNvSpPr/>
                      <p:nvPr/>
                    </p:nvSpPr>
                    <p:spPr>
                      <a:xfrm>
                        <a:off x="7570918" y="1607650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43" name="Google Shape;2043;p6"/>
                      <p:cNvSpPr/>
                      <p:nvPr/>
                    </p:nvSpPr>
                    <p:spPr>
                      <a:xfrm>
                        <a:off x="7616652" y="1581253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44" name="Google Shape;2044;p6"/>
                      <p:cNvSpPr/>
                      <p:nvPr/>
                    </p:nvSpPr>
                    <p:spPr>
                      <a:xfrm>
                        <a:off x="7662365" y="1554855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3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3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47"/>
                              <a:pt x="77288" y="2385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45" name="Google Shape;2045;p6"/>
                      <p:cNvSpPr/>
                      <p:nvPr/>
                    </p:nvSpPr>
                    <p:spPr>
                      <a:xfrm>
                        <a:off x="7708099" y="1528457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046" name="Google Shape;2046;p6"/>
                    <p:cNvGrpSpPr/>
                    <p:nvPr/>
                  </p:nvGrpSpPr>
                  <p:grpSpPr>
                    <a:xfrm>
                      <a:off x="7272193" y="1540794"/>
                      <a:ext cx="581176" cy="335507"/>
                      <a:chOff x="7272193" y="1540794"/>
                      <a:chExt cx="581176" cy="335507"/>
                    </a:xfrm>
                  </p:grpSpPr>
                  <p:sp>
                    <p:nvSpPr>
                      <p:cNvPr id="2047" name="Google Shape;2047;p6"/>
                      <p:cNvSpPr/>
                      <p:nvPr/>
                    </p:nvSpPr>
                    <p:spPr>
                      <a:xfrm>
                        <a:off x="7272193" y="1831170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48" name="Google Shape;2048;p6"/>
                      <p:cNvSpPr/>
                      <p:nvPr/>
                    </p:nvSpPr>
                    <p:spPr>
                      <a:xfrm>
                        <a:off x="7317927" y="1804772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49" name="Google Shape;2049;p6"/>
                      <p:cNvSpPr/>
                      <p:nvPr/>
                    </p:nvSpPr>
                    <p:spPr>
                      <a:xfrm>
                        <a:off x="7363640" y="1778374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50" name="Google Shape;2050;p6"/>
                      <p:cNvSpPr/>
                      <p:nvPr/>
                    </p:nvSpPr>
                    <p:spPr>
                      <a:xfrm>
                        <a:off x="7409374" y="1751976"/>
                        <a:ext cx="78207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7" h="45131" extrusionOk="0">
                            <a:moveTo>
                              <a:pt x="77288" y="23853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3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4" y="21984"/>
                              <a:pt x="78514" y="23147"/>
                              <a:pt x="77288" y="2385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51" name="Google Shape;2051;p6"/>
                      <p:cNvSpPr/>
                      <p:nvPr/>
                    </p:nvSpPr>
                    <p:spPr>
                      <a:xfrm>
                        <a:off x="7455087" y="1725579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52" name="Google Shape;2052;p6"/>
                      <p:cNvSpPr/>
                      <p:nvPr/>
                    </p:nvSpPr>
                    <p:spPr>
                      <a:xfrm>
                        <a:off x="7500821" y="1699181"/>
                        <a:ext cx="78207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7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4" y="21984"/>
                              <a:pt x="78514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53" name="Google Shape;2053;p6"/>
                      <p:cNvSpPr/>
                      <p:nvPr/>
                    </p:nvSpPr>
                    <p:spPr>
                      <a:xfrm>
                        <a:off x="7546535" y="1672783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3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3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47"/>
                              <a:pt x="77288" y="2385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54" name="Google Shape;2054;p6"/>
                      <p:cNvSpPr/>
                      <p:nvPr/>
                    </p:nvSpPr>
                    <p:spPr>
                      <a:xfrm>
                        <a:off x="7592269" y="1646385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2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55" name="Google Shape;2055;p6"/>
                      <p:cNvSpPr/>
                      <p:nvPr/>
                    </p:nvSpPr>
                    <p:spPr>
                      <a:xfrm>
                        <a:off x="7637982" y="1619987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2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56" name="Google Shape;2056;p6"/>
                      <p:cNvSpPr/>
                      <p:nvPr/>
                    </p:nvSpPr>
                    <p:spPr>
                      <a:xfrm>
                        <a:off x="7683716" y="1593590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0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0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2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57" name="Google Shape;2057;p6"/>
                      <p:cNvSpPr/>
                      <p:nvPr/>
                    </p:nvSpPr>
                    <p:spPr>
                      <a:xfrm>
                        <a:off x="7729429" y="1567192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3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0" y="44602"/>
                            </a:cubicBezTo>
                            <a:lnTo>
                              <a:pt x="919" y="23853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0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27"/>
                              <a:pt x="77288" y="2385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58" name="Google Shape;2058;p6"/>
                      <p:cNvSpPr/>
                      <p:nvPr/>
                    </p:nvSpPr>
                    <p:spPr>
                      <a:xfrm>
                        <a:off x="7775163" y="1540794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0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0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2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059" name="Google Shape;2059;p6"/>
                    <p:cNvGrpSpPr/>
                    <p:nvPr/>
                  </p:nvGrpSpPr>
                  <p:grpSpPr>
                    <a:xfrm>
                      <a:off x="7327045" y="1586279"/>
                      <a:ext cx="535458" cy="309109"/>
                      <a:chOff x="7327045" y="1586279"/>
                      <a:chExt cx="535458" cy="309109"/>
                    </a:xfrm>
                  </p:grpSpPr>
                  <p:sp>
                    <p:nvSpPr>
                      <p:cNvPr id="2060" name="Google Shape;2060;p6"/>
                      <p:cNvSpPr/>
                      <p:nvPr/>
                    </p:nvSpPr>
                    <p:spPr>
                      <a:xfrm>
                        <a:off x="7327045" y="1850257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0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0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61" name="Google Shape;2061;p6"/>
                      <p:cNvSpPr/>
                      <p:nvPr/>
                    </p:nvSpPr>
                    <p:spPr>
                      <a:xfrm>
                        <a:off x="7372779" y="1823859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7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0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0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7" y="21278"/>
                            </a:lnTo>
                            <a:cubicBezTo>
                              <a:pt x="78513" y="21984"/>
                              <a:pt x="78513" y="23147"/>
                              <a:pt x="77287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62" name="Google Shape;2062;p6"/>
                      <p:cNvSpPr/>
                      <p:nvPr/>
                    </p:nvSpPr>
                    <p:spPr>
                      <a:xfrm>
                        <a:off x="7418492" y="1797461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7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0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0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7" y="21278"/>
                            </a:lnTo>
                            <a:cubicBezTo>
                              <a:pt x="78534" y="21984"/>
                              <a:pt x="78534" y="23147"/>
                              <a:pt x="77287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63" name="Google Shape;2063;p6"/>
                      <p:cNvSpPr/>
                      <p:nvPr/>
                    </p:nvSpPr>
                    <p:spPr>
                      <a:xfrm>
                        <a:off x="7464226" y="1771063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64" name="Google Shape;2064;p6"/>
                      <p:cNvSpPr/>
                      <p:nvPr/>
                    </p:nvSpPr>
                    <p:spPr>
                      <a:xfrm>
                        <a:off x="7509939" y="1744666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65" name="Google Shape;2065;p6"/>
                      <p:cNvSpPr/>
                      <p:nvPr/>
                    </p:nvSpPr>
                    <p:spPr>
                      <a:xfrm>
                        <a:off x="7555673" y="1718268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66" name="Google Shape;2066;p6"/>
                      <p:cNvSpPr/>
                      <p:nvPr/>
                    </p:nvSpPr>
                    <p:spPr>
                      <a:xfrm>
                        <a:off x="7601386" y="1691870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3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3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47"/>
                              <a:pt x="77288" y="2385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67" name="Google Shape;2067;p6"/>
                      <p:cNvSpPr/>
                      <p:nvPr/>
                    </p:nvSpPr>
                    <p:spPr>
                      <a:xfrm>
                        <a:off x="7647120" y="1665472"/>
                        <a:ext cx="78206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6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3" y="21984"/>
                              <a:pt x="78513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68" name="Google Shape;2068;p6"/>
                      <p:cNvSpPr/>
                      <p:nvPr/>
                    </p:nvSpPr>
                    <p:spPr>
                      <a:xfrm>
                        <a:off x="7692834" y="1639074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69" name="Google Shape;2069;p6"/>
                      <p:cNvSpPr/>
                      <p:nvPr/>
                    </p:nvSpPr>
                    <p:spPr>
                      <a:xfrm>
                        <a:off x="7738567" y="1612677"/>
                        <a:ext cx="78207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07" h="45131" extrusionOk="0">
                            <a:moveTo>
                              <a:pt x="77288" y="23854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4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14" y="21984"/>
                              <a:pt x="78514" y="23147"/>
                              <a:pt x="77288" y="23854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070" name="Google Shape;2070;p6"/>
                      <p:cNvSpPr/>
                      <p:nvPr/>
                    </p:nvSpPr>
                    <p:spPr>
                      <a:xfrm>
                        <a:off x="7784281" y="1586279"/>
                        <a:ext cx="78222" cy="4513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78222" h="45131" extrusionOk="0">
                            <a:moveTo>
                              <a:pt x="77288" y="23853"/>
                            </a:moveTo>
                            <a:lnTo>
                              <a:pt x="41336" y="44602"/>
                            </a:lnTo>
                            <a:cubicBezTo>
                              <a:pt x="40111" y="45308"/>
                              <a:pt x="38096" y="45308"/>
                              <a:pt x="36871" y="44602"/>
                            </a:cubicBezTo>
                            <a:lnTo>
                              <a:pt x="919" y="23853"/>
                            </a:lnTo>
                            <a:cubicBezTo>
                              <a:pt x="-306" y="23147"/>
                              <a:pt x="-306" y="21984"/>
                              <a:pt x="919" y="21278"/>
                            </a:cubicBezTo>
                            <a:lnTo>
                              <a:pt x="36871" y="530"/>
                            </a:lnTo>
                            <a:cubicBezTo>
                              <a:pt x="38096" y="-177"/>
                              <a:pt x="40111" y="-177"/>
                              <a:pt x="41336" y="530"/>
                            </a:cubicBezTo>
                            <a:lnTo>
                              <a:pt x="77288" y="21278"/>
                            </a:lnTo>
                            <a:cubicBezTo>
                              <a:pt x="78534" y="21984"/>
                              <a:pt x="78534" y="23147"/>
                              <a:pt x="77288" y="23853"/>
                            </a:cubicBezTo>
                            <a:close/>
                          </a:path>
                        </a:pathLst>
                      </a:custGeom>
                      <a:solidFill>
                        <a:srgbClr val="87898C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sp>
                  <p:nvSpPr>
                    <p:cNvPr id="2071" name="Google Shape;2071;p6"/>
                    <p:cNvSpPr/>
                    <p:nvPr/>
                  </p:nvSpPr>
                  <p:spPr>
                    <a:xfrm>
                      <a:off x="7393735" y="1862531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72" name="Google Shape;2072;p6"/>
                    <p:cNvSpPr/>
                    <p:nvPr/>
                  </p:nvSpPr>
                  <p:spPr>
                    <a:xfrm>
                      <a:off x="7336308" y="1947374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73" name="Google Shape;2073;p6"/>
                    <p:cNvSpPr/>
                    <p:nvPr/>
                  </p:nvSpPr>
                  <p:spPr>
                    <a:xfrm>
                      <a:off x="7382021" y="1920976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3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3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74" name="Google Shape;2074;p6"/>
                    <p:cNvSpPr/>
                    <p:nvPr/>
                  </p:nvSpPr>
                  <p:spPr>
                    <a:xfrm>
                      <a:off x="7427755" y="1894578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75" name="Google Shape;2075;p6"/>
                    <p:cNvSpPr/>
                    <p:nvPr/>
                  </p:nvSpPr>
                  <p:spPr>
                    <a:xfrm>
                      <a:off x="7473468" y="1861161"/>
                      <a:ext cx="90372" cy="521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372" h="52151" extrusionOk="0">
                          <a:moveTo>
                            <a:pt x="89438" y="23854"/>
                          </a:moveTo>
                          <a:lnTo>
                            <a:pt x="41336" y="51622"/>
                          </a:lnTo>
                          <a:cubicBezTo>
                            <a:pt x="40111" y="52328"/>
                            <a:pt x="38096" y="52328"/>
                            <a:pt x="36870" y="51622"/>
                          </a:cubicBezTo>
                          <a:lnTo>
                            <a:pt x="919" y="30874"/>
                          </a:lnTo>
                          <a:cubicBezTo>
                            <a:pt x="-306" y="30167"/>
                            <a:pt x="-306" y="29004"/>
                            <a:pt x="919" y="28298"/>
                          </a:cubicBezTo>
                          <a:lnTo>
                            <a:pt x="49021" y="530"/>
                          </a:lnTo>
                          <a:cubicBezTo>
                            <a:pt x="50246" y="-177"/>
                            <a:pt x="52261" y="-177"/>
                            <a:pt x="53486" y="530"/>
                          </a:cubicBezTo>
                          <a:lnTo>
                            <a:pt x="89438" y="21278"/>
                          </a:lnTo>
                          <a:cubicBezTo>
                            <a:pt x="90684" y="21984"/>
                            <a:pt x="90684" y="23147"/>
                            <a:pt x="8943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76" name="Google Shape;2076;p6"/>
                    <p:cNvSpPr/>
                    <p:nvPr/>
                  </p:nvSpPr>
                  <p:spPr>
                    <a:xfrm>
                      <a:off x="7529940" y="1729982"/>
                      <a:ext cx="261116" cy="1507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61116" h="150743" extrusionOk="0">
                          <a:moveTo>
                            <a:pt x="260183" y="23854"/>
                          </a:moveTo>
                          <a:lnTo>
                            <a:pt x="41336" y="150214"/>
                          </a:lnTo>
                          <a:cubicBezTo>
                            <a:pt x="40111" y="150920"/>
                            <a:pt x="38096" y="150920"/>
                            <a:pt x="36871" y="150214"/>
                          </a:cubicBezTo>
                          <a:lnTo>
                            <a:pt x="919" y="129465"/>
                          </a:lnTo>
                          <a:cubicBezTo>
                            <a:pt x="-306" y="128759"/>
                            <a:pt x="-306" y="127596"/>
                            <a:pt x="919" y="126890"/>
                          </a:cubicBezTo>
                          <a:lnTo>
                            <a:pt x="219765" y="530"/>
                          </a:lnTo>
                          <a:cubicBezTo>
                            <a:pt x="220991" y="-177"/>
                            <a:pt x="223005" y="-177"/>
                            <a:pt x="224231" y="530"/>
                          </a:cubicBezTo>
                          <a:lnTo>
                            <a:pt x="260183" y="21278"/>
                          </a:lnTo>
                          <a:cubicBezTo>
                            <a:pt x="261428" y="21984"/>
                            <a:pt x="261428" y="23147"/>
                            <a:pt x="260183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77" name="Google Shape;2077;p6"/>
                    <p:cNvSpPr/>
                    <p:nvPr/>
                  </p:nvSpPr>
                  <p:spPr>
                    <a:xfrm>
                      <a:off x="7439448" y="1836134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78" name="Google Shape;2078;p6"/>
                    <p:cNvSpPr/>
                    <p:nvPr/>
                  </p:nvSpPr>
                  <p:spPr>
                    <a:xfrm>
                      <a:off x="7485182" y="1809736"/>
                      <a:ext cx="78207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7" h="45131" extrusionOk="0">
                          <a:moveTo>
                            <a:pt x="77288" y="23853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3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4" y="21984"/>
                            <a:pt x="78514" y="23127"/>
                            <a:pt x="77288" y="2385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79" name="Google Shape;2079;p6"/>
                    <p:cNvSpPr/>
                    <p:nvPr/>
                  </p:nvSpPr>
                  <p:spPr>
                    <a:xfrm>
                      <a:off x="7530895" y="1783338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0" name="Google Shape;2080;p6"/>
                    <p:cNvSpPr/>
                    <p:nvPr/>
                  </p:nvSpPr>
                  <p:spPr>
                    <a:xfrm>
                      <a:off x="7576629" y="1756940"/>
                      <a:ext cx="78207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7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4" y="21984"/>
                            <a:pt x="78514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1" name="Google Shape;2081;p6"/>
                    <p:cNvSpPr/>
                    <p:nvPr/>
                  </p:nvSpPr>
                  <p:spPr>
                    <a:xfrm>
                      <a:off x="7622342" y="1730542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2" name="Google Shape;2082;p6"/>
                    <p:cNvSpPr/>
                    <p:nvPr/>
                  </p:nvSpPr>
                  <p:spPr>
                    <a:xfrm>
                      <a:off x="7668076" y="1704124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3" name="Google Shape;2083;p6"/>
                    <p:cNvSpPr/>
                    <p:nvPr/>
                  </p:nvSpPr>
                  <p:spPr>
                    <a:xfrm>
                      <a:off x="7713790" y="1677726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3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3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4" name="Google Shape;2084;p6"/>
                    <p:cNvSpPr/>
                    <p:nvPr/>
                  </p:nvSpPr>
                  <p:spPr>
                    <a:xfrm>
                      <a:off x="7758568" y="1696585"/>
                      <a:ext cx="90315" cy="52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0315" h="52130" extrusionOk="0">
                          <a:moveTo>
                            <a:pt x="89396" y="23854"/>
                          </a:moveTo>
                          <a:lnTo>
                            <a:pt x="41336" y="51601"/>
                          </a:lnTo>
                          <a:cubicBezTo>
                            <a:pt x="40111" y="52307"/>
                            <a:pt x="38096" y="52307"/>
                            <a:pt x="36870" y="51601"/>
                          </a:cubicBezTo>
                          <a:lnTo>
                            <a:pt x="919" y="30853"/>
                          </a:lnTo>
                          <a:cubicBezTo>
                            <a:pt x="-306" y="30147"/>
                            <a:pt x="-306" y="28984"/>
                            <a:pt x="919" y="28277"/>
                          </a:cubicBezTo>
                          <a:lnTo>
                            <a:pt x="48979" y="530"/>
                          </a:lnTo>
                          <a:cubicBezTo>
                            <a:pt x="50205" y="-177"/>
                            <a:pt x="52219" y="-177"/>
                            <a:pt x="53444" y="530"/>
                          </a:cubicBezTo>
                          <a:lnTo>
                            <a:pt x="89396" y="21278"/>
                          </a:lnTo>
                          <a:cubicBezTo>
                            <a:pt x="90622" y="21984"/>
                            <a:pt x="90622" y="23147"/>
                            <a:pt x="89396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5" name="Google Shape;2085;p6"/>
                    <p:cNvSpPr/>
                    <p:nvPr/>
                  </p:nvSpPr>
                  <p:spPr>
                    <a:xfrm>
                      <a:off x="7759524" y="1651328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6" name="Google Shape;2086;p6"/>
                    <p:cNvSpPr/>
                    <p:nvPr/>
                  </p:nvSpPr>
                  <p:spPr>
                    <a:xfrm>
                      <a:off x="7815684" y="1670602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7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7" y="21278"/>
                          </a:lnTo>
                          <a:cubicBezTo>
                            <a:pt x="78534" y="21984"/>
                            <a:pt x="78534" y="23127"/>
                            <a:pt x="77287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7" name="Google Shape;2087;p6"/>
                    <p:cNvSpPr/>
                    <p:nvPr/>
                  </p:nvSpPr>
                  <p:spPr>
                    <a:xfrm>
                      <a:off x="7861335" y="1644246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8" name="Google Shape;2088;p6"/>
                    <p:cNvSpPr/>
                    <p:nvPr/>
                  </p:nvSpPr>
                  <p:spPr>
                    <a:xfrm>
                      <a:off x="7906965" y="1617910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2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89" name="Google Shape;2089;p6"/>
                    <p:cNvSpPr/>
                    <p:nvPr/>
                  </p:nvSpPr>
                  <p:spPr>
                    <a:xfrm>
                      <a:off x="7953218" y="1591201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3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3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27"/>
                            <a:pt x="77288" y="23853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90" name="Google Shape;2090;p6"/>
                    <p:cNvSpPr/>
                    <p:nvPr/>
                  </p:nvSpPr>
                  <p:spPr>
                    <a:xfrm>
                      <a:off x="7805237" y="1624931"/>
                      <a:ext cx="78222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22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0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0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34" y="21984"/>
                            <a:pt x="78534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91" name="Google Shape;2091;p6"/>
                    <p:cNvSpPr/>
                    <p:nvPr/>
                  </p:nvSpPr>
                  <p:spPr>
                    <a:xfrm>
                      <a:off x="7830015" y="1539963"/>
                      <a:ext cx="112699" cy="65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2699" h="65049" extrusionOk="0">
                          <a:moveTo>
                            <a:pt x="111765" y="23854"/>
                          </a:moveTo>
                          <a:lnTo>
                            <a:pt x="41336" y="64520"/>
                          </a:lnTo>
                          <a:cubicBezTo>
                            <a:pt x="40111" y="65226"/>
                            <a:pt x="38096" y="65226"/>
                            <a:pt x="36871" y="64520"/>
                          </a:cubicBezTo>
                          <a:lnTo>
                            <a:pt x="919" y="43771"/>
                          </a:lnTo>
                          <a:cubicBezTo>
                            <a:pt x="-306" y="43065"/>
                            <a:pt x="-306" y="41902"/>
                            <a:pt x="919" y="41196"/>
                          </a:cubicBezTo>
                          <a:lnTo>
                            <a:pt x="71348" y="530"/>
                          </a:lnTo>
                          <a:cubicBezTo>
                            <a:pt x="72573" y="-177"/>
                            <a:pt x="74588" y="-177"/>
                            <a:pt x="75813" y="530"/>
                          </a:cubicBezTo>
                          <a:lnTo>
                            <a:pt x="111765" y="21278"/>
                          </a:lnTo>
                          <a:cubicBezTo>
                            <a:pt x="113011" y="21984"/>
                            <a:pt x="113011" y="23147"/>
                            <a:pt x="111765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92" name="Google Shape;2092;p6"/>
                    <p:cNvSpPr/>
                    <p:nvPr/>
                  </p:nvSpPr>
                  <p:spPr>
                    <a:xfrm>
                      <a:off x="7851096" y="1565343"/>
                      <a:ext cx="135571" cy="782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5571" h="78258" extrusionOk="0">
                          <a:moveTo>
                            <a:pt x="134653" y="23854"/>
                          </a:moveTo>
                          <a:lnTo>
                            <a:pt x="41336" y="77729"/>
                          </a:lnTo>
                          <a:cubicBezTo>
                            <a:pt x="40111" y="78435"/>
                            <a:pt x="38096" y="78435"/>
                            <a:pt x="36871" y="77729"/>
                          </a:cubicBezTo>
                          <a:lnTo>
                            <a:pt x="919" y="56981"/>
                          </a:lnTo>
                          <a:cubicBezTo>
                            <a:pt x="-306" y="56274"/>
                            <a:pt x="-306" y="55111"/>
                            <a:pt x="919" y="54405"/>
                          </a:cubicBezTo>
                          <a:lnTo>
                            <a:pt x="94236" y="530"/>
                          </a:lnTo>
                          <a:cubicBezTo>
                            <a:pt x="95461" y="-177"/>
                            <a:pt x="97475" y="-177"/>
                            <a:pt x="98701" y="530"/>
                          </a:cubicBezTo>
                          <a:lnTo>
                            <a:pt x="134653" y="21278"/>
                          </a:lnTo>
                          <a:cubicBezTo>
                            <a:pt x="135878" y="21984"/>
                            <a:pt x="135878" y="23147"/>
                            <a:pt x="134653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93" name="Google Shape;2093;p6"/>
                    <p:cNvSpPr/>
                    <p:nvPr/>
                  </p:nvSpPr>
                  <p:spPr>
                    <a:xfrm>
                      <a:off x="7820544" y="1514583"/>
                      <a:ext cx="78206" cy="45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206" h="45131" extrusionOk="0">
                          <a:moveTo>
                            <a:pt x="77288" y="23854"/>
                          </a:moveTo>
                          <a:lnTo>
                            <a:pt x="41336" y="44602"/>
                          </a:lnTo>
                          <a:cubicBezTo>
                            <a:pt x="40111" y="45308"/>
                            <a:pt x="38096" y="45308"/>
                            <a:pt x="36871" y="44602"/>
                          </a:cubicBezTo>
                          <a:lnTo>
                            <a:pt x="919" y="23854"/>
                          </a:lnTo>
                          <a:cubicBezTo>
                            <a:pt x="-306" y="23147"/>
                            <a:pt x="-306" y="21984"/>
                            <a:pt x="919" y="21278"/>
                          </a:cubicBezTo>
                          <a:lnTo>
                            <a:pt x="36871" y="530"/>
                          </a:lnTo>
                          <a:cubicBezTo>
                            <a:pt x="38096" y="-177"/>
                            <a:pt x="40111" y="-177"/>
                            <a:pt x="41336" y="530"/>
                          </a:cubicBezTo>
                          <a:lnTo>
                            <a:pt x="77288" y="21278"/>
                          </a:lnTo>
                          <a:cubicBezTo>
                            <a:pt x="78513" y="21984"/>
                            <a:pt x="78513" y="23147"/>
                            <a:pt x="77288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094" name="Google Shape;2094;p6"/>
                    <p:cNvSpPr/>
                    <p:nvPr/>
                  </p:nvSpPr>
                  <p:spPr>
                    <a:xfrm>
                      <a:off x="7753168" y="1488352"/>
                      <a:ext cx="102611" cy="592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2611" h="59234" extrusionOk="0">
                          <a:moveTo>
                            <a:pt x="101692" y="23854"/>
                          </a:moveTo>
                          <a:lnTo>
                            <a:pt x="41336" y="58704"/>
                          </a:lnTo>
                          <a:cubicBezTo>
                            <a:pt x="40111" y="59411"/>
                            <a:pt x="38096" y="59411"/>
                            <a:pt x="36871" y="58704"/>
                          </a:cubicBezTo>
                          <a:lnTo>
                            <a:pt x="919" y="37956"/>
                          </a:lnTo>
                          <a:cubicBezTo>
                            <a:pt x="-306" y="37250"/>
                            <a:pt x="-306" y="36087"/>
                            <a:pt x="919" y="35380"/>
                          </a:cubicBezTo>
                          <a:lnTo>
                            <a:pt x="61275" y="530"/>
                          </a:lnTo>
                          <a:cubicBezTo>
                            <a:pt x="62500" y="-177"/>
                            <a:pt x="64515" y="-177"/>
                            <a:pt x="65740" y="530"/>
                          </a:cubicBezTo>
                          <a:lnTo>
                            <a:pt x="101692" y="21278"/>
                          </a:lnTo>
                          <a:cubicBezTo>
                            <a:pt x="102917" y="21984"/>
                            <a:pt x="102917" y="23147"/>
                            <a:pt x="101692" y="23854"/>
                          </a:cubicBezTo>
                          <a:close/>
                        </a:path>
                      </a:pathLst>
                    </a:custGeom>
                    <a:solidFill>
                      <a:srgbClr val="87898C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2095" name="Google Shape;2095;p6"/>
                  <p:cNvSpPr/>
                  <p:nvPr/>
                </p:nvSpPr>
                <p:spPr>
                  <a:xfrm>
                    <a:off x="7578099" y="1730761"/>
                    <a:ext cx="450382" cy="260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382" h="260052" extrusionOk="0">
                        <a:moveTo>
                          <a:pt x="449416" y="99526"/>
                        </a:moveTo>
                        <a:lnTo>
                          <a:pt x="172375" y="259492"/>
                        </a:lnTo>
                        <a:cubicBezTo>
                          <a:pt x="171087" y="260239"/>
                          <a:pt x="169031" y="260239"/>
                          <a:pt x="167743" y="259492"/>
                        </a:cubicBezTo>
                        <a:lnTo>
                          <a:pt x="966" y="163205"/>
                        </a:lnTo>
                        <a:cubicBezTo>
                          <a:pt x="-322" y="162457"/>
                          <a:pt x="-322" y="161274"/>
                          <a:pt x="966" y="160526"/>
                        </a:cubicBezTo>
                        <a:lnTo>
                          <a:pt x="278007" y="561"/>
                        </a:lnTo>
                        <a:cubicBezTo>
                          <a:pt x="279295" y="-187"/>
                          <a:pt x="281351" y="-187"/>
                          <a:pt x="282639" y="561"/>
                        </a:cubicBezTo>
                        <a:lnTo>
                          <a:pt x="449416" y="96847"/>
                        </a:lnTo>
                        <a:cubicBezTo>
                          <a:pt x="450704" y="97574"/>
                          <a:pt x="450704" y="98779"/>
                          <a:pt x="449416" y="99526"/>
                        </a:cubicBezTo>
                        <a:close/>
                      </a:path>
                    </a:pathLst>
                  </a:custGeom>
                  <a:solidFill>
                    <a:srgbClr val="87898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6" name="Google Shape;2096;p6"/>
                  <p:cNvSpPr/>
                  <p:nvPr/>
                </p:nvSpPr>
                <p:spPr>
                  <a:xfrm>
                    <a:off x="7578099" y="1730740"/>
                    <a:ext cx="450382" cy="164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382" h="164139" extrusionOk="0">
                        <a:moveTo>
                          <a:pt x="447215" y="100814"/>
                        </a:moveTo>
                        <a:lnTo>
                          <a:pt x="282078" y="5462"/>
                        </a:lnTo>
                        <a:cubicBezTo>
                          <a:pt x="280790" y="4715"/>
                          <a:pt x="278734" y="4715"/>
                          <a:pt x="277447" y="5462"/>
                        </a:cubicBezTo>
                        <a:lnTo>
                          <a:pt x="2606" y="164140"/>
                        </a:lnTo>
                        <a:lnTo>
                          <a:pt x="966" y="163205"/>
                        </a:lnTo>
                        <a:cubicBezTo>
                          <a:pt x="-322" y="162457"/>
                          <a:pt x="-322" y="161274"/>
                          <a:pt x="966" y="160526"/>
                        </a:cubicBezTo>
                        <a:lnTo>
                          <a:pt x="278007" y="561"/>
                        </a:lnTo>
                        <a:cubicBezTo>
                          <a:pt x="279295" y="-187"/>
                          <a:pt x="281351" y="-187"/>
                          <a:pt x="282639" y="561"/>
                        </a:cubicBezTo>
                        <a:lnTo>
                          <a:pt x="449416" y="96847"/>
                        </a:lnTo>
                        <a:cubicBezTo>
                          <a:pt x="450704" y="97595"/>
                          <a:pt x="450704" y="98779"/>
                          <a:pt x="449416" y="99527"/>
                        </a:cubicBezTo>
                        <a:lnTo>
                          <a:pt x="447215" y="100814"/>
                        </a:lnTo>
                        <a:close/>
                      </a:path>
                    </a:pathLst>
                  </a:custGeom>
                  <a:solidFill>
                    <a:srgbClr val="60616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097" name="Google Shape;2097;p6"/>
                <p:cNvGrpSpPr/>
                <p:nvPr/>
              </p:nvGrpSpPr>
              <p:grpSpPr>
                <a:xfrm>
                  <a:off x="7243329" y="1527904"/>
                  <a:ext cx="342423" cy="204247"/>
                  <a:chOff x="7243329" y="1527904"/>
                  <a:chExt cx="342423" cy="204247"/>
                </a:xfrm>
              </p:grpSpPr>
              <p:sp>
                <p:nvSpPr>
                  <p:cNvPr id="2098" name="Google Shape;2098;p6"/>
                  <p:cNvSpPr/>
                  <p:nvPr/>
                </p:nvSpPr>
                <p:spPr>
                  <a:xfrm>
                    <a:off x="7244554" y="1527904"/>
                    <a:ext cx="341198" cy="2039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198" h="203957" extrusionOk="0">
                        <a:moveTo>
                          <a:pt x="333929" y="293"/>
                        </a:moveTo>
                        <a:cubicBezTo>
                          <a:pt x="334698" y="-164"/>
                          <a:pt x="335778" y="-101"/>
                          <a:pt x="336961" y="584"/>
                        </a:cubicBezTo>
                        <a:cubicBezTo>
                          <a:pt x="339308" y="1934"/>
                          <a:pt x="341198" y="5216"/>
                          <a:pt x="341198" y="7916"/>
                        </a:cubicBezTo>
                        <a:cubicBezTo>
                          <a:pt x="341198" y="9245"/>
                          <a:pt x="340720" y="10200"/>
                          <a:pt x="339952" y="10636"/>
                        </a:cubicBezTo>
                        <a:lnTo>
                          <a:pt x="6023" y="203957"/>
                        </a:lnTo>
                        <a:cubicBezTo>
                          <a:pt x="6792" y="203521"/>
                          <a:pt x="7248" y="202565"/>
                          <a:pt x="7269" y="201236"/>
                        </a:cubicBezTo>
                        <a:cubicBezTo>
                          <a:pt x="7269" y="198536"/>
                          <a:pt x="5379" y="195255"/>
                          <a:pt x="3032" y="193905"/>
                        </a:cubicBezTo>
                        <a:cubicBezTo>
                          <a:pt x="1849" y="193219"/>
                          <a:pt x="789" y="193157"/>
                          <a:pt x="0" y="193614"/>
                        </a:cubicBezTo>
                        <a:lnTo>
                          <a:pt x="333929" y="293"/>
                        </a:lnTo>
                        <a:close/>
                      </a:path>
                    </a:pathLst>
                  </a:custGeom>
                  <a:solidFill>
                    <a:srgbClr val="878B8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9" name="Google Shape;2099;p6"/>
                  <p:cNvSpPr/>
                  <p:nvPr/>
                </p:nvSpPr>
                <p:spPr>
                  <a:xfrm>
                    <a:off x="7243329" y="1721228"/>
                    <a:ext cx="8494" cy="109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4" h="10923" extrusionOk="0">
                        <a:moveTo>
                          <a:pt x="4257" y="581"/>
                        </a:moveTo>
                        <a:cubicBezTo>
                          <a:pt x="1911" y="-769"/>
                          <a:pt x="0" y="311"/>
                          <a:pt x="0" y="3011"/>
                        </a:cubicBezTo>
                        <a:cubicBezTo>
                          <a:pt x="0" y="5711"/>
                          <a:pt x="1890" y="8993"/>
                          <a:pt x="4237" y="10343"/>
                        </a:cubicBezTo>
                        <a:cubicBezTo>
                          <a:pt x="6584" y="11693"/>
                          <a:pt x="8494" y="10613"/>
                          <a:pt x="8494" y="7913"/>
                        </a:cubicBezTo>
                        <a:cubicBezTo>
                          <a:pt x="8494" y="5234"/>
                          <a:pt x="6584" y="1931"/>
                          <a:pt x="4257" y="581"/>
                        </a:cubicBezTo>
                        <a:close/>
                      </a:path>
                    </a:pathLst>
                  </a:custGeom>
                  <a:solidFill>
                    <a:srgbClr val="787C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00" name="Google Shape;2100;p6"/>
                <p:cNvGrpSpPr/>
                <p:nvPr/>
              </p:nvGrpSpPr>
              <p:grpSpPr>
                <a:xfrm>
                  <a:off x="7053518" y="949225"/>
                  <a:ext cx="694962" cy="877282"/>
                  <a:chOff x="7053518" y="949225"/>
                  <a:chExt cx="694962" cy="877282"/>
                </a:xfrm>
              </p:grpSpPr>
              <p:sp>
                <p:nvSpPr>
                  <p:cNvPr id="2101" name="Google Shape;2101;p6"/>
                  <p:cNvSpPr/>
                  <p:nvPr/>
                </p:nvSpPr>
                <p:spPr>
                  <a:xfrm>
                    <a:off x="7053518" y="949225"/>
                    <a:ext cx="694670" cy="8772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670" h="877282" extrusionOk="0">
                        <a:moveTo>
                          <a:pt x="6604" y="872090"/>
                        </a:moveTo>
                        <a:lnTo>
                          <a:pt x="6604" y="408062"/>
                        </a:lnTo>
                        <a:cubicBezTo>
                          <a:pt x="6604" y="402517"/>
                          <a:pt x="11091" y="395434"/>
                          <a:pt x="16636" y="392236"/>
                        </a:cubicBezTo>
                        <a:lnTo>
                          <a:pt x="687589" y="4868"/>
                        </a:lnTo>
                        <a:cubicBezTo>
                          <a:pt x="690351" y="3269"/>
                          <a:pt x="692864" y="2936"/>
                          <a:pt x="694671" y="3705"/>
                        </a:cubicBezTo>
                        <a:lnTo>
                          <a:pt x="688108" y="423"/>
                        </a:lnTo>
                        <a:cubicBezTo>
                          <a:pt x="688087" y="423"/>
                          <a:pt x="688066" y="402"/>
                          <a:pt x="688045" y="402"/>
                        </a:cubicBezTo>
                        <a:lnTo>
                          <a:pt x="688025" y="382"/>
                        </a:lnTo>
                        <a:lnTo>
                          <a:pt x="688025" y="382"/>
                        </a:lnTo>
                        <a:cubicBezTo>
                          <a:pt x="686218" y="-366"/>
                          <a:pt x="683725" y="-34"/>
                          <a:pt x="680984" y="1545"/>
                        </a:cubicBezTo>
                        <a:lnTo>
                          <a:pt x="10032" y="388913"/>
                        </a:lnTo>
                        <a:cubicBezTo>
                          <a:pt x="4486" y="392111"/>
                          <a:pt x="0" y="399194"/>
                          <a:pt x="0" y="404739"/>
                        </a:cubicBezTo>
                        <a:lnTo>
                          <a:pt x="0" y="868788"/>
                        </a:lnTo>
                        <a:cubicBezTo>
                          <a:pt x="0" y="871093"/>
                          <a:pt x="810" y="872734"/>
                          <a:pt x="2119" y="873668"/>
                        </a:cubicBezTo>
                        <a:lnTo>
                          <a:pt x="2077" y="873710"/>
                        </a:lnTo>
                        <a:lnTo>
                          <a:pt x="2534" y="873938"/>
                        </a:lnTo>
                        <a:cubicBezTo>
                          <a:pt x="2721" y="874042"/>
                          <a:pt x="2908" y="874167"/>
                          <a:pt x="3136" y="874229"/>
                        </a:cubicBezTo>
                        <a:lnTo>
                          <a:pt x="9180" y="877282"/>
                        </a:lnTo>
                        <a:lnTo>
                          <a:pt x="9180" y="877241"/>
                        </a:lnTo>
                        <a:cubicBezTo>
                          <a:pt x="7581" y="876389"/>
                          <a:pt x="6604" y="874645"/>
                          <a:pt x="6604" y="872090"/>
                        </a:cubicBezTo>
                        <a:close/>
                      </a:path>
                    </a:pathLst>
                  </a:custGeom>
                  <a:solidFill>
                    <a:srgbClr val="787C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2" name="Google Shape;2102;p6"/>
                  <p:cNvSpPr/>
                  <p:nvPr/>
                </p:nvSpPr>
                <p:spPr>
                  <a:xfrm>
                    <a:off x="7748210" y="952929"/>
                    <a:ext cx="270" cy="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" h="166" extrusionOk="0">
                        <a:moveTo>
                          <a:pt x="249" y="166"/>
                        </a:moveTo>
                        <a:lnTo>
                          <a:pt x="270" y="145"/>
                        </a:lnTo>
                        <a:lnTo>
                          <a:pt x="0" y="0"/>
                        </a:lnTo>
                        <a:cubicBezTo>
                          <a:pt x="104" y="42"/>
                          <a:pt x="166" y="125"/>
                          <a:pt x="249" y="166"/>
                        </a:cubicBezTo>
                        <a:close/>
                      </a:path>
                    </a:pathLst>
                  </a:custGeom>
                  <a:solidFill>
                    <a:srgbClr val="787C7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03" name="Google Shape;2103;p6"/>
                <p:cNvSpPr/>
                <p:nvPr/>
              </p:nvSpPr>
              <p:spPr>
                <a:xfrm>
                  <a:off x="7060123" y="952537"/>
                  <a:ext cx="691015" cy="874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015" h="874570" extrusionOk="0">
                      <a:moveTo>
                        <a:pt x="680984" y="1556"/>
                      </a:moveTo>
                      <a:lnTo>
                        <a:pt x="10032" y="388924"/>
                      </a:lnTo>
                      <a:cubicBezTo>
                        <a:pt x="4486" y="392122"/>
                        <a:pt x="0" y="399205"/>
                        <a:pt x="0" y="404750"/>
                      </a:cubicBezTo>
                      <a:lnTo>
                        <a:pt x="0" y="868778"/>
                      </a:lnTo>
                      <a:cubicBezTo>
                        <a:pt x="0" y="874323"/>
                        <a:pt x="4486" y="876213"/>
                        <a:pt x="10032" y="873015"/>
                      </a:cubicBezTo>
                      <a:lnTo>
                        <a:pt x="680984" y="485646"/>
                      </a:lnTo>
                      <a:cubicBezTo>
                        <a:pt x="686529" y="482448"/>
                        <a:pt x="691016" y="475366"/>
                        <a:pt x="691016" y="469820"/>
                      </a:cubicBezTo>
                      <a:lnTo>
                        <a:pt x="691016" y="5793"/>
                      </a:lnTo>
                      <a:cubicBezTo>
                        <a:pt x="691016" y="247"/>
                        <a:pt x="686529" y="-1643"/>
                        <a:pt x="680984" y="1556"/>
                      </a:cubicBezTo>
                      <a:close/>
                    </a:path>
                  </a:pathLst>
                </a:custGeom>
                <a:solidFill>
                  <a:srgbClr val="9B9FA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4" name="Google Shape;2104;p6"/>
                <p:cNvSpPr/>
                <p:nvPr/>
              </p:nvSpPr>
              <p:spPr>
                <a:xfrm>
                  <a:off x="7093498" y="1000263"/>
                  <a:ext cx="624200" cy="781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200" h="781029" extrusionOk="0">
                      <a:moveTo>
                        <a:pt x="0" y="781030"/>
                      </a:moveTo>
                      <a:lnTo>
                        <a:pt x="624201" y="420641"/>
                      </a:lnTo>
                      <a:lnTo>
                        <a:pt x="624201" y="0"/>
                      </a:lnTo>
                      <a:lnTo>
                        <a:pt x="0" y="360368"/>
                      </a:lnTo>
                      <a:close/>
                    </a:path>
                  </a:pathLst>
                </a:custGeom>
                <a:solidFill>
                  <a:srgbClr val="77777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05" name="Google Shape;2105;p6"/>
              <p:cNvGrpSpPr/>
              <p:nvPr/>
            </p:nvGrpSpPr>
            <p:grpSpPr>
              <a:xfrm>
                <a:off x="7183201" y="1173765"/>
                <a:ext cx="451691" cy="452928"/>
                <a:chOff x="7183201" y="1173765"/>
                <a:chExt cx="451691" cy="452928"/>
              </a:xfrm>
            </p:grpSpPr>
            <p:sp>
              <p:nvSpPr>
                <p:cNvPr id="2106" name="Google Shape;2106;p6"/>
                <p:cNvSpPr/>
                <p:nvPr/>
              </p:nvSpPr>
              <p:spPr>
                <a:xfrm>
                  <a:off x="7573478" y="1192345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21" y="3191"/>
                        <a:pt x="561" y="3523"/>
                        <a:pt x="1287" y="3108"/>
                      </a:cubicBezTo>
                      <a:cubicBezTo>
                        <a:pt x="1973" y="2713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6"/>
                <p:cNvSpPr/>
                <p:nvPr/>
              </p:nvSpPr>
              <p:spPr>
                <a:xfrm>
                  <a:off x="7616283" y="1173790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510"/>
                        <a:pt x="1288" y="3095"/>
                      </a:cubicBezTo>
                      <a:cubicBezTo>
                        <a:pt x="1973" y="2700"/>
                        <a:pt x="2555" y="1683"/>
                        <a:pt x="2555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6"/>
                <p:cNvSpPr/>
                <p:nvPr/>
              </p:nvSpPr>
              <p:spPr>
                <a:xfrm>
                  <a:off x="7610925" y="1176884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87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6"/>
                <p:cNvSpPr/>
                <p:nvPr/>
              </p:nvSpPr>
              <p:spPr>
                <a:xfrm>
                  <a:off x="7578836" y="1195407"/>
                  <a:ext cx="2555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65" extrusionOk="0">
                      <a:moveTo>
                        <a:pt x="1267" y="170"/>
                      </a:moveTo>
                      <a:cubicBezTo>
                        <a:pt x="561" y="565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88" y="3099"/>
                      </a:cubicBezTo>
                      <a:cubicBezTo>
                        <a:pt x="1973" y="2683"/>
                        <a:pt x="2555" y="1686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6"/>
                <p:cNvSpPr/>
                <p:nvPr/>
              </p:nvSpPr>
              <p:spPr>
                <a:xfrm>
                  <a:off x="7573498" y="1198485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6"/>
                <p:cNvSpPr/>
                <p:nvPr/>
              </p:nvSpPr>
              <p:spPr>
                <a:xfrm>
                  <a:off x="7626979" y="1173765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70"/>
                      </a:moveTo>
                      <a:cubicBezTo>
                        <a:pt x="582" y="586"/>
                        <a:pt x="0" y="1583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52" y="2704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6"/>
                <p:cNvSpPr/>
                <p:nvPr/>
              </p:nvSpPr>
              <p:spPr>
                <a:xfrm>
                  <a:off x="7621642" y="1176851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6"/>
                <p:cNvSpPr/>
                <p:nvPr/>
              </p:nvSpPr>
              <p:spPr>
                <a:xfrm>
                  <a:off x="7616304" y="1179938"/>
                  <a:ext cx="2533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7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74"/>
                      </a:cubicBezTo>
                      <a:cubicBezTo>
                        <a:pt x="1953" y="2680"/>
                        <a:pt x="2534" y="1703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6"/>
                <p:cNvSpPr/>
                <p:nvPr/>
              </p:nvSpPr>
              <p:spPr>
                <a:xfrm>
                  <a:off x="7610946" y="1183019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87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6"/>
                <p:cNvSpPr/>
                <p:nvPr/>
              </p:nvSpPr>
              <p:spPr>
                <a:xfrm>
                  <a:off x="7605608" y="1186106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87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6"/>
                <p:cNvSpPr/>
                <p:nvPr/>
              </p:nvSpPr>
              <p:spPr>
                <a:xfrm>
                  <a:off x="7600270" y="1189192"/>
                  <a:ext cx="2513" cy="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3" extrusionOk="0">
                      <a:moveTo>
                        <a:pt x="1246" y="176"/>
                      </a:moveTo>
                      <a:cubicBezTo>
                        <a:pt x="540" y="570"/>
                        <a:pt x="0" y="1567"/>
                        <a:pt x="0" y="2356"/>
                      </a:cubicBezTo>
                      <a:cubicBezTo>
                        <a:pt x="0" y="3187"/>
                        <a:pt x="561" y="3499"/>
                        <a:pt x="1246" y="3104"/>
                      </a:cubicBezTo>
                      <a:cubicBezTo>
                        <a:pt x="1952" y="2689"/>
                        <a:pt x="2513" y="1733"/>
                        <a:pt x="2513" y="903"/>
                      </a:cubicBezTo>
                      <a:cubicBezTo>
                        <a:pt x="2513" y="113"/>
                        <a:pt x="1952" y="-240"/>
                        <a:pt x="1246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6"/>
                <p:cNvSpPr/>
                <p:nvPr/>
              </p:nvSpPr>
              <p:spPr>
                <a:xfrm>
                  <a:off x="7594891" y="1192282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212"/>
                        <a:pt x="581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6"/>
                <p:cNvSpPr/>
                <p:nvPr/>
              </p:nvSpPr>
              <p:spPr>
                <a:xfrm>
                  <a:off x="7589553" y="119536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6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187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6"/>
                <p:cNvSpPr/>
                <p:nvPr/>
              </p:nvSpPr>
              <p:spPr>
                <a:xfrm>
                  <a:off x="7584215" y="1198464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6"/>
                <p:cNvSpPr/>
                <p:nvPr/>
              </p:nvSpPr>
              <p:spPr>
                <a:xfrm>
                  <a:off x="7578857" y="1201546"/>
                  <a:ext cx="2555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8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88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6"/>
                <p:cNvSpPr/>
                <p:nvPr/>
              </p:nvSpPr>
              <p:spPr>
                <a:xfrm>
                  <a:off x="7632338" y="1176813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51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6"/>
                <p:cNvSpPr/>
                <p:nvPr/>
              </p:nvSpPr>
              <p:spPr>
                <a:xfrm>
                  <a:off x="7627000" y="1179904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55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6"/>
                <p:cNvSpPr/>
                <p:nvPr/>
              </p:nvSpPr>
              <p:spPr>
                <a:xfrm>
                  <a:off x="7621642" y="1182987"/>
                  <a:ext cx="253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2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52" y="2704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6"/>
                <p:cNvSpPr/>
                <p:nvPr/>
              </p:nvSpPr>
              <p:spPr>
                <a:xfrm>
                  <a:off x="7616304" y="1186073"/>
                  <a:ext cx="2534" cy="3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8" extrusionOk="0">
                      <a:moveTo>
                        <a:pt x="1267" y="179"/>
                      </a:moveTo>
                      <a:cubicBezTo>
                        <a:pt x="582" y="573"/>
                        <a:pt x="0" y="1570"/>
                        <a:pt x="0" y="2380"/>
                      </a:cubicBezTo>
                      <a:cubicBezTo>
                        <a:pt x="0" y="3211"/>
                        <a:pt x="582" y="3502"/>
                        <a:pt x="1267" y="3128"/>
                      </a:cubicBezTo>
                      <a:cubicBezTo>
                        <a:pt x="1953" y="2713"/>
                        <a:pt x="2534" y="1737"/>
                        <a:pt x="2534" y="927"/>
                      </a:cubicBezTo>
                      <a:cubicBezTo>
                        <a:pt x="2555" y="96"/>
                        <a:pt x="1973" y="-237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6"/>
                <p:cNvSpPr/>
                <p:nvPr/>
              </p:nvSpPr>
              <p:spPr>
                <a:xfrm>
                  <a:off x="7610966" y="1189159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87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6"/>
                <p:cNvSpPr/>
                <p:nvPr/>
              </p:nvSpPr>
              <p:spPr>
                <a:xfrm>
                  <a:off x="7605629" y="1192250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87" y="3099"/>
                      </a:cubicBezTo>
                      <a:cubicBezTo>
                        <a:pt x="1973" y="2683"/>
                        <a:pt x="2555" y="1728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6"/>
                <p:cNvSpPr/>
                <p:nvPr/>
              </p:nvSpPr>
              <p:spPr>
                <a:xfrm>
                  <a:off x="7600270" y="1195336"/>
                  <a:ext cx="2533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7" extrusionOk="0">
                      <a:moveTo>
                        <a:pt x="1246" y="179"/>
                      </a:moveTo>
                      <a:cubicBezTo>
                        <a:pt x="561" y="574"/>
                        <a:pt x="0" y="1571"/>
                        <a:pt x="0" y="2360"/>
                      </a:cubicBezTo>
                      <a:cubicBezTo>
                        <a:pt x="21" y="3191"/>
                        <a:pt x="561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6"/>
                <p:cNvSpPr/>
                <p:nvPr/>
              </p:nvSpPr>
              <p:spPr>
                <a:xfrm>
                  <a:off x="7594912" y="1198422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60" y="582"/>
                        <a:pt x="0" y="1558"/>
                        <a:pt x="0" y="2368"/>
                      </a:cubicBezTo>
                      <a:cubicBezTo>
                        <a:pt x="0" y="3178"/>
                        <a:pt x="581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6"/>
                <p:cNvSpPr/>
                <p:nvPr/>
              </p:nvSpPr>
              <p:spPr>
                <a:xfrm>
                  <a:off x="7589574" y="120150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6"/>
                <p:cNvSpPr/>
                <p:nvPr/>
              </p:nvSpPr>
              <p:spPr>
                <a:xfrm>
                  <a:off x="7584236" y="1204608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70"/>
                      </a:moveTo>
                      <a:cubicBezTo>
                        <a:pt x="561" y="586"/>
                        <a:pt x="0" y="1583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6"/>
                <p:cNvSpPr/>
                <p:nvPr/>
              </p:nvSpPr>
              <p:spPr>
                <a:xfrm>
                  <a:off x="7578877" y="1207685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88" y="3095"/>
                      </a:cubicBezTo>
                      <a:cubicBezTo>
                        <a:pt x="1973" y="2680"/>
                        <a:pt x="2555" y="1703"/>
                        <a:pt x="2555" y="893"/>
                      </a:cubicBezTo>
                      <a:cubicBezTo>
                        <a:pt x="2555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6"/>
                <p:cNvSpPr/>
                <p:nvPr/>
              </p:nvSpPr>
              <p:spPr>
                <a:xfrm>
                  <a:off x="7573540" y="1210776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52" y="2704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6"/>
                <p:cNvSpPr/>
                <p:nvPr/>
              </p:nvSpPr>
              <p:spPr>
                <a:xfrm>
                  <a:off x="7632358" y="1182974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95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6"/>
                <p:cNvSpPr/>
                <p:nvPr/>
              </p:nvSpPr>
              <p:spPr>
                <a:xfrm>
                  <a:off x="7627021" y="118606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6"/>
                <p:cNvSpPr/>
                <p:nvPr/>
              </p:nvSpPr>
              <p:spPr>
                <a:xfrm>
                  <a:off x="7621683" y="118914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99"/>
                        <a:pt x="0" y="1575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52" y="2696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6"/>
                <p:cNvSpPr/>
                <p:nvPr/>
              </p:nvSpPr>
              <p:spPr>
                <a:xfrm>
                  <a:off x="7616324" y="1192237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53" y="2717"/>
                        <a:pt x="2534" y="1720"/>
                        <a:pt x="2534" y="910"/>
                      </a:cubicBezTo>
                      <a:cubicBezTo>
                        <a:pt x="2534" y="79"/>
                        <a:pt x="195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6"/>
                <p:cNvSpPr/>
                <p:nvPr/>
              </p:nvSpPr>
              <p:spPr>
                <a:xfrm>
                  <a:off x="7610987" y="1195324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0"/>
                      </a:moveTo>
                      <a:cubicBezTo>
                        <a:pt x="540" y="586"/>
                        <a:pt x="0" y="1541"/>
                        <a:pt x="0" y="2372"/>
                      </a:cubicBezTo>
                      <a:cubicBezTo>
                        <a:pt x="0" y="3182"/>
                        <a:pt x="560" y="3514"/>
                        <a:pt x="128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6"/>
                <p:cNvSpPr/>
                <p:nvPr/>
              </p:nvSpPr>
              <p:spPr>
                <a:xfrm>
                  <a:off x="7605649" y="1198406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21" y="3174"/>
                        <a:pt x="561" y="3527"/>
                        <a:pt x="1287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6"/>
                <p:cNvSpPr/>
                <p:nvPr/>
              </p:nvSpPr>
              <p:spPr>
                <a:xfrm>
                  <a:off x="7600291" y="1201500"/>
                  <a:ext cx="2513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7" extrusionOk="0">
                      <a:moveTo>
                        <a:pt x="1246" y="183"/>
                      </a:moveTo>
                      <a:cubicBezTo>
                        <a:pt x="561" y="599"/>
                        <a:pt x="0" y="1533"/>
                        <a:pt x="0" y="2364"/>
                      </a:cubicBezTo>
                      <a:cubicBezTo>
                        <a:pt x="0" y="3174"/>
                        <a:pt x="561" y="3506"/>
                        <a:pt x="1246" y="3112"/>
                      </a:cubicBezTo>
                      <a:cubicBezTo>
                        <a:pt x="1952" y="2696"/>
                        <a:pt x="2513" y="1720"/>
                        <a:pt x="2513" y="910"/>
                      </a:cubicBezTo>
                      <a:cubicBezTo>
                        <a:pt x="2534" y="79"/>
                        <a:pt x="1973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6"/>
                <p:cNvSpPr/>
                <p:nvPr/>
              </p:nvSpPr>
              <p:spPr>
                <a:xfrm>
                  <a:off x="7594932" y="1204595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1" name="Google Shape;2141;p6"/>
                <p:cNvSpPr/>
                <p:nvPr/>
              </p:nvSpPr>
              <p:spPr>
                <a:xfrm>
                  <a:off x="7589574" y="1207669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2" name="Google Shape;2142;p6"/>
                <p:cNvSpPr/>
                <p:nvPr/>
              </p:nvSpPr>
              <p:spPr>
                <a:xfrm>
                  <a:off x="7584236" y="1210755"/>
                  <a:ext cx="255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88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6"/>
                <p:cNvSpPr/>
                <p:nvPr/>
              </p:nvSpPr>
              <p:spPr>
                <a:xfrm>
                  <a:off x="7578898" y="1213846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4"/>
                      </a:moveTo>
                      <a:cubicBezTo>
                        <a:pt x="561" y="569"/>
                        <a:pt x="0" y="1545"/>
                        <a:pt x="0" y="2376"/>
                      </a:cubicBezTo>
                      <a:cubicBezTo>
                        <a:pt x="0" y="3186"/>
                        <a:pt x="582" y="3518"/>
                        <a:pt x="1288" y="3102"/>
                      </a:cubicBezTo>
                      <a:cubicBezTo>
                        <a:pt x="1973" y="2708"/>
                        <a:pt x="2555" y="1711"/>
                        <a:pt x="2555" y="901"/>
                      </a:cubicBezTo>
                      <a:cubicBezTo>
                        <a:pt x="2534" y="70"/>
                        <a:pt x="195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6"/>
                <p:cNvSpPr/>
                <p:nvPr/>
              </p:nvSpPr>
              <p:spPr>
                <a:xfrm>
                  <a:off x="7573561" y="1216932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21" y="3174"/>
                        <a:pt x="561" y="3527"/>
                        <a:pt x="1287" y="3112"/>
                      </a:cubicBezTo>
                      <a:cubicBezTo>
                        <a:pt x="1973" y="2696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6"/>
                <p:cNvSpPr/>
                <p:nvPr/>
              </p:nvSpPr>
              <p:spPr>
                <a:xfrm>
                  <a:off x="7621683" y="1195290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52" y="2717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6"/>
                <p:cNvSpPr/>
                <p:nvPr/>
              </p:nvSpPr>
              <p:spPr>
                <a:xfrm>
                  <a:off x="7616345" y="1198377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82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6"/>
                <p:cNvSpPr/>
                <p:nvPr/>
              </p:nvSpPr>
              <p:spPr>
                <a:xfrm>
                  <a:off x="7611008" y="120146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4"/>
                      </a:moveTo>
                      <a:cubicBezTo>
                        <a:pt x="560" y="589"/>
                        <a:pt x="0" y="1545"/>
                        <a:pt x="0" y="2376"/>
                      </a:cubicBezTo>
                      <a:cubicBezTo>
                        <a:pt x="0" y="3165"/>
                        <a:pt x="560" y="3518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6"/>
                <p:cNvSpPr/>
                <p:nvPr/>
              </p:nvSpPr>
              <p:spPr>
                <a:xfrm>
                  <a:off x="7605649" y="1204545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6"/>
                <p:cNvSpPr/>
                <p:nvPr/>
              </p:nvSpPr>
              <p:spPr>
                <a:xfrm>
                  <a:off x="7600311" y="1207647"/>
                  <a:ext cx="2533" cy="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7" extrusionOk="0">
                      <a:moveTo>
                        <a:pt x="1246" y="184"/>
                      </a:moveTo>
                      <a:cubicBezTo>
                        <a:pt x="561" y="599"/>
                        <a:pt x="0" y="1555"/>
                        <a:pt x="0" y="2365"/>
                      </a:cubicBezTo>
                      <a:cubicBezTo>
                        <a:pt x="21" y="3154"/>
                        <a:pt x="561" y="3507"/>
                        <a:pt x="1267" y="3091"/>
                      </a:cubicBezTo>
                      <a:cubicBezTo>
                        <a:pt x="1973" y="2676"/>
                        <a:pt x="2534" y="1700"/>
                        <a:pt x="2534" y="890"/>
                      </a:cubicBezTo>
                      <a:cubicBezTo>
                        <a:pt x="2534" y="80"/>
                        <a:pt x="1952" y="-232"/>
                        <a:pt x="1246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6"/>
                <p:cNvSpPr/>
                <p:nvPr/>
              </p:nvSpPr>
              <p:spPr>
                <a:xfrm>
                  <a:off x="7594953" y="1210726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61" y="574"/>
                        <a:pt x="0" y="1550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6"/>
                <p:cNvSpPr/>
                <p:nvPr/>
              </p:nvSpPr>
              <p:spPr>
                <a:xfrm>
                  <a:off x="7589595" y="1213816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6"/>
                <p:cNvSpPr/>
                <p:nvPr/>
              </p:nvSpPr>
              <p:spPr>
                <a:xfrm>
                  <a:off x="7584257" y="1216903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6"/>
                <p:cNvSpPr/>
                <p:nvPr/>
              </p:nvSpPr>
              <p:spPr>
                <a:xfrm>
                  <a:off x="7578919" y="1219994"/>
                  <a:ext cx="255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2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86"/>
                        <a:pt x="582" y="3497"/>
                        <a:pt x="1288" y="3103"/>
                      </a:cubicBezTo>
                      <a:cubicBezTo>
                        <a:pt x="1973" y="2687"/>
                        <a:pt x="2555" y="1711"/>
                        <a:pt x="2555" y="901"/>
                      </a:cubicBezTo>
                      <a:cubicBezTo>
                        <a:pt x="2534" y="70"/>
                        <a:pt x="195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6"/>
                <p:cNvSpPr/>
                <p:nvPr/>
              </p:nvSpPr>
              <p:spPr>
                <a:xfrm>
                  <a:off x="7573582" y="1223072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87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6"/>
                <p:cNvSpPr/>
                <p:nvPr/>
              </p:nvSpPr>
              <p:spPr>
                <a:xfrm>
                  <a:off x="7541348" y="1192445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6"/>
                <p:cNvSpPr/>
                <p:nvPr/>
              </p:nvSpPr>
              <p:spPr>
                <a:xfrm>
                  <a:off x="7535989" y="1195539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6"/>
                <p:cNvSpPr/>
                <p:nvPr/>
              </p:nvSpPr>
              <p:spPr>
                <a:xfrm>
                  <a:off x="7530651" y="1198623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4"/>
                      </a:moveTo>
                      <a:cubicBezTo>
                        <a:pt x="561" y="589"/>
                        <a:pt x="0" y="1544"/>
                        <a:pt x="0" y="2375"/>
                      </a:cubicBezTo>
                      <a:cubicBezTo>
                        <a:pt x="0" y="3185"/>
                        <a:pt x="561" y="3517"/>
                        <a:pt x="1267" y="3102"/>
                      </a:cubicBezTo>
                      <a:cubicBezTo>
                        <a:pt x="1973" y="2707"/>
                        <a:pt x="2534" y="1710"/>
                        <a:pt x="2534" y="921"/>
                      </a:cubicBezTo>
                      <a:cubicBezTo>
                        <a:pt x="2534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8" name="Google Shape;2158;p6"/>
                <p:cNvSpPr/>
                <p:nvPr/>
              </p:nvSpPr>
              <p:spPr>
                <a:xfrm>
                  <a:off x="7541368" y="1198585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9" name="Google Shape;2159;p6"/>
                <p:cNvSpPr/>
                <p:nvPr/>
              </p:nvSpPr>
              <p:spPr>
                <a:xfrm>
                  <a:off x="7536010" y="1201675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86"/>
                        <a:pt x="561" y="3518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0" name="Google Shape;2160;p6"/>
                <p:cNvSpPr/>
                <p:nvPr/>
              </p:nvSpPr>
              <p:spPr>
                <a:xfrm>
                  <a:off x="7530672" y="1204761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95"/>
                        <a:pt x="561" y="3527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1" name="Google Shape;2161;p6"/>
                <p:cNvSpPr/>
                <p:nvPr/>
              </p:nvSpPr>
              <p:spPr>
                <a:xfrm>
                  <a:off x="7536031" y="1207818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2" name="Google Shape;2162;p6"/>
                <p:cNvSpPr/>
                <p:nvPr/>
              </p:nvSpPr>
              <p:spPr>
                <a:xfrm>
                  <a:off x="7530693" y="1210905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3" name="Google Shape;2163;p6"/>
                <p:cNvSpPr/>
                <p:nvPr/>
              </p:nvSpPr>
              <p:spPr>
                <a:xfrm>
                  <a:off x="7568140" y="1195431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4" name="Google Shape;2164;p6"/>
                <p:cNvSpPr/>
                <p:nvPr/>
              </p:nvSpPr>
              <p:spPr>
                <a:xfrm>
                  <a:off x="7562781" y="1198534"/>
                  <a:ext cx="2554" cy="3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6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309" y="3087"/>
                      </a:cubicBezTo>
                      <a:cubicBezTo>
                        <a:pt x="2015" y="2692"/>
                        <a:pt x="2555" y="1696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5" name="Google Shape;2165;p6"/>
                <p:cNvSpPr/>
                <p:nvPr/>
              </p:nvSpPr>
              <p:spPr>
                <a:xfrm>
                  <a:off x="7541389" y="1210871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21" y="3191"/>
                        <a:pt x="581" y="3523"/>
                        <a:pt x="1287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6" name="Google Shape;2166;p6"/>
                <p:cNvSpPr/>
                <p:nvPr/>
              </p:nvSpPr>
              <p:spPr>
                <a:xfrm>
                  <a:off x="7536051" y="1213958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7" name="Google Shape;2167;p6"/>
                <p:cNvSpPr/>
                <p:nvPr/>
              </p:nvSpPr>
              <p:spPr>
                <a:xfrm>
                  <a:off x="7530714" y="121704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8" name="Google Shape;2168;p6"/>
                <p:cNvSpPr/>
                <p:nvPr/>
              </p:nvSpPr>
              <p:spPr>
                <a:xfrm>
                  <a:off x="7568161" y="1201566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9" name="Google Shape;2169;p6"/>
                <p:cNvSpPr/>
                <p:nvPr/>
              </p:nvSpPr>
              <p:spPr>
                <a:xfrm>
                  <a:off x="7562781" y="1204665"/>
                  <a:ext cx="2554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3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21" y="3166"/>
                        <a:pt x="582" y="3499"/>
                        <a:pt x="1309" y="3083"/>
                      </a:cubicBezTo>
                      <a:cubicBezTo>
                        <a:pt x="1994" y="2689"/>
                        <a:pt x="2555" y="1692"/>
                        <a:pt x="2555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0" name="Google Shape;2170;p6"/>
                <p:cNvSpPr/>
                <p:nvPr/>
              </p:nvSpPr>
              <p:spPr>
                <a:xfrm>
                  <a:off x="7557444" y="1207756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1" name="Google Shape;2171;p6"/>
                <p:cNvSpPr/>
                <p:nvPr/>
              </p:nvSpPr>
              <p:spPr>
                <a:xfrm>
                  <a:off x="7552106" y="1210842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2" name="Google Shape;2172;p6"/>
                <p:cNvSpPr/>
                <p:nvPr/>
              </p:nvSpPr>
              <p:spPr>
                <a:xfrm>
                  <a:off x="7541410" y="121701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170"/>
                        <a:pt x="581" y="3502"/>
                        <a:pt x="1267" y="3108"/>
                      </a:cubicBezTo>
                      <a:cubicBezTo>
                        <a:pt x="1973" y="2692"/>
                        <a:pt x="2534" y="169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3" name="Google Shape;2173;p6"/>
                <p:cNvSpPr/>
                <p:nvPr/>
              </p:nvSpPr>
              <p:spPr>
                <a:xfrm>
                  <a:off x="7536072" y="1220105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4" name="Google Shape;2174;p6"/>
                <p:cNvSpPr/>
                <p:nvPr/>
              </p:nvSpPr>
              <p:spPr>
                <a:xfrm>
                  <a:off x="7530714" y="1223187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52" y="2692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5" name="Google Shape;2175;p6"/>
                <p:cNvSpPr/>
                <p:nvPr/>
              </p:nvSpPr>
              <p:spPr>
                <a:xfrm>
                  <a:off x="7568181" y="1207718"/>
                  <a:ext cx="2533" cy="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6" extrusionOk="0">
                      <a:moveTo>
                        <a:pt x="1267" y="175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207"/>
                        <a:pt x="561" y="3519"/>
                        <a:pt x="1267" y="3104"/>
                      </a:cubicBezTo>
                      <a:cubicBezTo>
                        <a:pt x="1973" y="2709"/>
                        <a:pt x="2534" y="1733"/>
                        <a:pt x="2534" y="923"/>
                      </a:cubicBezTo>
                      <a:cubicBezTo>
                        <a:pt x="2534" y="113"/>
                        <a:pt x="1952" y="-24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6" name="Google Shape;2176;p6"/>
                <p:cNvSpPr/>
                <p:nvPr/>
              </p:nvSpPr>
              <p:spPr>
                <a:xfrm>
                  <a:off x="7562802" y="1210812"/>
                  <a:ext cx="2534" cy="3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1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88" y="3083"/>
                      </a:cubicBezTo>
                      <a:cubicBezTo>
                        <a:pt x="1994" y="2668"/>
                        <a:pt x="2534" y="1713"/>
                        <a:pt x="2534" y="903"/>
                      </a:cubicBezTo>
                      <a:cubicBezTo>
                        <a:pt x="2555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7" name="Google Shape;2177;p6"/>
                <p:cNvSpPr/>
                <p:nvPr/>
              </p:nvSpPr>
              <p:spPr>
                <a:xfrm>
                  <a:off x="7557465" y="1213895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21" y="3199"/>
                        <a:pt x="582" y="3490"/>
                        <a:pt x="1287" y="3095"/>
                      </a:cubicBezTo>
                      <a:cubicBezTo>
                        <a:pt x="1994" y="2680"/>
                        <a:pt x="2555" y="1724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8" name="Google Shape;2178;p6"/>
                <p:cNvSpPr/>
                <p:nvPr/>
              </p:nvSpPr>
              <p:spPr>
                <a:xfrm>
                  <a:off x="7552127" y="1216981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87" y="3104"/>
                      </a:cubicBezTo>
                      <a:cubicBezTo>
                        <a:pt x="1994" y="2689"/>
                        <a:pt x="2555" y="1733"/>
                        <a:pt x="2555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9" name="Google Shape;2179;p6"/>
                <p:cNvSpPr/>
                <p:nvPr/>
              </p:nvSpPr>
              <p:spPr>
                <a:xfrm>
                  <a:off x="7546768" y="1220072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0" name="Google Shape;2180;p6"/>
                <p:cNvSpPr/>
                <p:nvPr/>
              </p:nvSpPr>
              <p:spPr>
                <a:xfrm>
                  <a:off x="7536093" y="1226240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1" name="Google Shape;2181;p6"/>
                <p:cNvSpPr/>
                <p:nvPr/>
              </p:nvSpPr>
              <p:spPr>
                <a:xfrm>
                  <a:off x="7530734" y="1229327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2" name="Google Shape;2182;p6"/>
                <p:cNvSpPr/>
                <p:nvPr/>
              </p:nvSpPr>
              <p:spPr>
                <a:xfrm>
                  <a:off x="7568181" y="1213862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3" name="Google Shape;2183;p6"/>
                <p:cNvSpPr/>
                <p:nvPr/>
              </p:nvSpPr>
              <p:spPr>
                <a:xfrm>
                  <a:off x="7562823" y="1216957"/>
                  <a:ext cx="2554" cy="3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0" extrusionOk="0">
                      <a:moveTo>
                        <a:pt x="1267" y="179"/>
                      </a:moveTo>
                      <a:cubicBezTo>
                        <a:pt x="561" y="573"/>
                        <a:pt x="0" y="1570"/>
                        <a:pt x="0" y="2380"/>
                      </a:cubicBezTo>
                      <a:cubicBezTo>
                        <a:pt x="0" y="3211"/>
                        <a:pt x="582" y="3523"/>
                        <a:pt x="1309" y="3107"/>
                      </a:cubicBezTo>
                      <a:cubicBezTo>
                        <a:pt x="1994" y="2713"/>
                        <a:pt x="2555" y="1737"/>
                        <a:pt x="2555" y="927"/>
                      </a:cubicBezTo>
                      <a:cubicBezTo>
                        <a:pt x="2555" y="96"/>
                        <a:pt x="1994" y="-237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4" name="Google Shape;2184;p6"/>
                <p:cNvSpPr/>
                <p:nvPr/>
              </p:nvSpPr>
              <p:spPr>
                <a:xfrm>
                  <a:off x="7557485" y="1220034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6"/>
                      </a:moveTo>
                      <a:cubicBezTo>
                        <a:pt x="581" y="591"/>
                        <a:pt x="0" y="1567"/>
                        <a:pt x="0" y="2377"/>
                      </a:cubicBezTo>
                      <a:cubicBezTo>
                        <a:pt x="0" y="3208"/>
                        <a:pt x="581" y="3499"/>
                        <a:pt x="1287" y="3104"/>
                      </a:cubicBezTo>
                      <a:cubicBezTo>
                        <a:pt x="1994" y="2689"/>
                        <a:pt x="2555" y="1733"/>
                        <a:pt x="2555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5" name="Google Shape;2185;p6"/>
                <p:cNvSpPr/>
                <p:nvPr/>
              </p:nvSpPr>
              <p:spPr>
                <a:xfrm>
                  <a:off x="7552127" y="1223125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21" y="3212"/>
                        <a:pt x="582" y="3523"/>
                        <a:pt x="1287" y="3108"/>
                      </a:cubicBezTo>
                      <a:cubicBezTo>
                        <a:pt x="1994" y="2692"/>
                        <a:pt x="2555" y="1737"/>
                        <a:pt x="2555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6" name="Google Shape;2186;p6"/>
                <p:cNvSpPr/>
                <p:nvPr/>
              </p:nvSpPr>
              <p:spPr>
                <a:xfrm>
                  <a:off x="7546789" y="1226212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7" name="Google Shape;2187;p6"/>
                <p:cNvSpPr/>
                <p:nvPr/>
              </p:nvSpPr>
              <p:spPr>
                <a:xfrm>
                  <a:off x="7541451" y="1229302"/>
                  <a:ext cx="253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2" extrusionOk="0">
                      <a:moveTo>
                        <a:pt x="1267" y="170"/>
                      </a:moveTo>
                      <a:cubicBezTo>
                        <a:pt x="561" y="565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53" y="2683"/>
                        <a:pt x="2534" y="1728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8" name="Google Shape;2188;p6"/>
                <p:cNvSpPr/>
                <p:nvPr/>
              </p:nvSpPr>
              <p:spPr>
                <a:xfrm>
                  <a:off x="7536114" y="1232380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9" name="Google Shape;2189;p6"/>
                <p:cNvSpPr/>
                <p:nvPr/>
              </p:nvSpPr>
              <p:spPr>
                <a:xfrm>
                  <a:off x="7530755" y="1235471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0" name="Google Shape;2190;p6"/>
                <p:cNvSpPr/>
                <p:nvPr/>
              </p:nvSpPr>
              <p:spPr>
                <a:xfrm>
                  <a:off x="7568202" y="122001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1" name="Google Shape;2191;p6"/>
                <p:cNvSpPr/>
                <p:nvPr/>
              </p:nvSpPr>
              <p:spPr>
                <a:xfrm>
                  <a:off x="7562844" y="1223105"/>
                  <a:ext cx="2533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7" extrusionOk="0">
                      <a:moveTo>
                        <a:pt x="1267" y="179"/>
                      </a:moveTo>
                      <a:cubicBezTo>
                        <a:pt x="561" y="573"/>
                        <a:pt x="0" y="1550"/>
                        <a:pt x="0" y="2380"/>
                      </a:cubicBezTo>
                      <a:cubicBezTo>
                        <a:pt x="0" y="3190"/>
                        <a:pt x="582" y="3502"/>
                        <a:pt x="1288" y="3107"/>
                      </a:cubicBezTo>
                      <a:cubicBezTo>
                        <a:pt x="1973" y="2692"/>
                        <a:pt x="2534" y="1716"/>
                        <a:pt x="2534" y="927"/>
                      </a:cubicBezTo>
                      <a:cubicBezTo>
                        <a:pt x="2534" y="96"/>
                        <a:pt x="1973" y="-237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6"/>
                <p:cNvSpPr/>
                <p:nvPr/>
              </p:nvSpPr>
              <p:spPr>
                <a:xfrm>
                  <a:off x="7557506" y="1226195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83"/>
                      </a:moveTo>
                      <a:cubicBezTo>
                        <a:pt x="560" y="578"/>
                        <a:pt x="0" y="1554"/>
                        <a:pt x="0" y="2385"/>
                      </a:cubicBezTo>
                      <a:cubicBezTo>
                        <a:pt x="0" y="3174"/>
                        <a:pt x="581" y="3527"/>
                        <a:pt x="1287" y="3112"/>
                      </a:cubicBezTo>
                      <a:cubicBezTo>
                        <a:pt x="1994" y="2696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6"/>
                <p:cNvSpPr/>
                <p:nvPr/>
              </p:nvSpPr>
              <p:spPr>
                <a:xfrm>
                  <a:off x="7552148" y="1229282"/>
                  <a:ext cx="255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5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21" y="3161"/>
                        <a:pt x="582" y="3493"/>
                        <a:pt x="1287" y="3099"/>
                      </a:cubicBezTo>
                      <a:cubicBezTo>
                        <a:pt x="1994" y="2683"/>
                        <a:pt x="2555" y="1707"/>
                        <a:pt x="2555" y="897"/>
                      </a:cubicBezTo>
                      <a:cubicBezTo>
                        <a:pt x="2555" y="87"/>
                        <a:pt x="1994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6"/>
                <p:cNvSpPr/>
                <p:nvPr/>
              </p:nvSpPr>
              <p:spPr>
                <a:xfrm>
                  <a:off x="7546810" y="1232372"/>
                  <a:ext cx="255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2" extrusionOk="0">
                      <a:moveTo>
                        <a:pt x="1267" y="174"/>
                      </a:moveTo>
                      <a:cubicBezTo>
                        <a:pt x="561" y="569"/>
                        <a:pt x="0" y="1545"/>
                        <a:pt x="0" y="2376"/>
                      </a:cubicBezTo>
                      <a:cubicBezTo>
                        <a:pt x="21" y="3186"/>
                        <a:pt x="582" y="3497"/>
                        <a:pt x="1288" y="3103"/>
                      </a:cubicBezTo>
                      <a:cubicBezTo>
                        <a:pt x="1973" y="2687"/>
                        <a:pt x="2555" y="1690"/>
                        <a:pt x="2555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6"/>
                <p:cNvSpPr/>
                <p:nvPr/>
              </p:nvSpPr>
              <p:spPr>
                <a:xfrm>
                  <a:off x="7541472" y="1235458"/>
                  <a:ext cx="2555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88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5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6"/>
                <p:cNvSpPr/>
                <p:nvPr/>
              </p:nvSpPr>
              <p:spPr>
                <a:xfrm>
                  <a:off x="7536114" y="1238541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86"/>
                        <a:pt x="561" y="3518"/>
                        <a:pt x="1267" y="3102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6"/>
                <p:cNvSpPr/>
                <p:nvPr/>
              </p:nvSpPr>
              <p:spPr>
                <a:xfrm>
                  <a:off x="7530776" y="1241636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86"/>
                        <a:pt x="561" y="3518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34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6"/>
                <p:cNvSpPr/>
                <p:nvPr/>
              </p:nvSpPr>
              <p:spPr>
                <a:xfrm>
                  <a:off x="7568223" y="1226166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21" y="3161"/>
                        <a:pt x="561" y="3514"/>
                        <a:pt x="128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55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9" name="Google Shape;2199;p6"/>
                <p:cNvSpPr/>
                <p:nvPr/>
              </p:nvSpPr>
              <p:spPr>
                <a:xfrm>
                  <a:off x="7562864" y="1229252"/>
                  <a:ext cx="2554" cy="3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6" extrusionOk="0">
                      <a:moveTo>
                        <a:pt x="1267" y="179"/>
                      </a:moveTo>
                      <a:cubicBezTo>
                        <a:pt x="561" y="595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309" y="3087"/>
                      </a:cubicBezTo>
                      <a:cubicBezTo>
                        <a:pt x="1994" y="2692"/>
                        <a:pt x="2555" y="1696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0" name="Google Shape;2200;p6"/>
                <p:cNvSpPr/>
                <p:nvPr/>
              </p:nvSpPr>
              <p:spPr>
                <a:xfrm>
                  <a:off x="7557527" y="1232335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0"/>
                      </a:moveTo>
                      <a:cubicBezTo>
                        <a:pt x="560" y="586"/>
                        <a:pt x="0" y="1541"/>
                        <a:pt x="0" y="2372"/>
                      </a:cubicBezTo>
                      <a:cubicBezTo>
                        <a:pt x="0" y="3182"/>
                        <a:pt x="581" y="3514"/>
                        <a:pt x="1287" y="3099"/>
                      </a:cubicBezTo>
                      <a:cubicBezTo>
                        <a:pt x="1994" y="2683"/>
                        <a:pt x="2555" y="1707"/>
                        <a:pt x="2555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1" name="Google Shape;2201;p6"/>
                <p:cNvSpPr/>
                <p:nvPr/>
              </p:nvSpPr>
              <p:spPr>
                <a:xfrm>
                  <a:off x="7552168" y="1235420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2" name="Google Shape;2202;p6"/>
                <p:cNvSpPr/>
                <p:nvPr/>
              </p:nvSpPr>
              <p:spPr>
                <a:xfrm>
                  <a:off x="7546831" y="1238520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82" y="58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3" name="Google Shape;2203;p6"/>
                <p:cNvSpPr/>
                <p:nvPr/>
              </p:nvSpPr>
              <p:spPr>
                <a:xfrm>
                  <a:off x="7541472" y="1241598"/>
                  <a:ext cx="2555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88" y="3099"/>
                      </a:cubicBezTo>
                      <a:cubicBezTo>
                        <a:pt x="1973" y="2683"/>
                        <a:pt x="2555" y="1686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4" name="Google Shape;2204;p6"/>
                <p:cNvSpPr/>
                <p:nvPr/>
              </p:nvSpPr>
              <p:spPr>
                <a:xfrm>
                  <a:off x="7536135" y="1244689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497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34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5" name="Google Shape;2205;p6"/>
                <p:cNvSpPr/>
                <p:nvPr/>
              </p:nvSpPr>
              <p:spPr>
                <a:xfrm>
                  <a:off x="7627042" y="1198343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52" y="2696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6" name="Google Shape;2206;p6"/>
                <p:cNvSpPr/>
                <p:nvPr/>
              </p:nvSpPr>
              <p:spPr>
                <a:xfrm>
                  <a:off x="7621704" y="1201431"/>
                  <a:ext cx="2533" cy="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4" extrusionOk="0">
                      <a:moveTo>
                        <a:pt x="1267" y="170"/>
                      </a:moveTo>
                      <a:cubicBezTo>
                        <a:pt x="582" y="564"/>
                        <a:pt x="0" y="1540"/>
                        <a:pt x="0" y="2371"/>
                      </a:cubicBezTo>
                      <a:cubicBezTo>
                        <a:pt x="0" y="3160"/>
                        <a:pt x="582" y="3493"/>
                        <a:pt x="1267" y="3098"/>
                      </a:cubicBezTo>
                      <a:cubicBezTo>
                        <a:pt x="1952" y="2704"/>
                        <a:pt x="2534" y="1707"/>
                        <a:pt x="2534" y="917"/>
                      </a:cubicBezTo>
                      <a:cubicBezTo>
                        <a:pt x="2534" y="87"/>
                        <a:pt x="1973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7" name="Google Shape;2207;p6"/>
                <p:cNvSpPr/>
                <p:nvPr/>
              </p:nvSpPr>
              <p:spPr>
                <a:xfrm>
                  <a:off x="7616366" y="1204521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52" y="2687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8" name="Google Shape;2208;p6"/>
                <p:cNvSpPr/>
                <p:nvPr/>
              </p:nvSpPr>
              <p:spPr>
                <a:xfrm>
                  <a:off x="7600332" y="1213775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46" y="183"/>
                      </a:moveTo>
                      <a:cubicBezTo>
                        <a:pt x="561" y="578"/>
                        <a:pt x="0" y="1533"/>
                        <a:pt x="0" y="2364"/>
                      </a:cubicBezTo>
                      <a:cubicBezTo>
                        <a:pt x="0" y="3153"/>
                        <a:pt x="561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13" y="79"/>
                        <a:pt x="1952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9" name="Google Shape;2209;p6"/>
                <p:cNvSpPr/>
                <p:nvPr/>
              </p:nvSpPr>
              <p:spPr>
                <a:xfrm>
                  <a:off x="7594974" y="1216869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99"/>
                        <a:pt x="0" y="1575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0" name="Google Shape;2210;p6"/>
                <p:cNvSpPr/>
                <p:nvPr/>
              </p:nvSpPr>
              <p:spPr>
                <a:xfrm>
                  <a:off x="7589615" y="1219947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61" y="574"/>
                        <a:pt x="0" y="1550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1" name="Google Shape;2211;p6"/>
                <p:cNvSpPr/>
                <p:nvPr/>
              </p:nvSpPr>
              <p:spPr>
                <a:xfrm>
                  <a:off x="7584278" y="1223038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88" y="3112"/>
                      </a:cubicBezTo>
                      <a:cubicBezTo>
                        <a:pt x="1973" y="2696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2" name="Google Shape;2212;p6"/>
                <p:cNvSpPr/>
                <p:nvPr/>
              </p:nvSpPr>
              <p:spPr>
                <a:xfrm>
                  <a:off x="7578940" y="1226125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3" y="2704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6"/>
                <p:cNvSpPr/>
                <p:nvPr/>
              </p:nvSpPr>
              <p:spPr>
                <a:xfrm>
                  <a:off x="7573582" y="1229219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87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4" name="Google Shape;2214;p6"/>
                <p:cNvSpPr/>
                <p:nvPr/>
              </p:nvSpPr>
              <p:spPr>
                <a:xfrm>
                  <a:off x="7627063" y="1204487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81" y="582"/>
                        <a:pt x="0" y="1558"/>
                        <a:pt x="0" y="2368"/>
                      </a:cubicBezTo>
                      <a:cubicBezTo>
                        <a:pt x="0" y="3157"/>
                        <a:pt x="581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5" name="Google Shape;2215;p6"/>
                <p:cNvSpPr/>
                <p:nvPr/>
              </p:nvSpPr>
              <p:spPr>
                <a:xfrm>
                  <a:off x="7621725" y="1207581"/>
                  <a:ext cx="2533" cy="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0" extrusionOk="0">
                      <a:moveTo>
                        <a:pt x="1267" y="167"/>
                      </a:moveTo>
                      <a:cubicBezTo>
                        <a:pt x="582" y="562"/>
                        <a:pt x="0" y="1559"/>
                        <a:pt x="0" y="2348"/>
                      </a:cubicBezTo>
                      <a:cubicBezTo>
                        <a:pt x="0" y="3137"/>
                        <a:pt x="582" y="3490"/>
                        <a:pt x="1267" y="3075"/>
                      </a:cubicBezTo>
                      <a:cubicBezTo>
                        <a:pt x="1952" y="2659"/>
                        <a:pt x="2534" y="1683"/>
                        <a:pt x="2534" y="873"/>
                      </a:cubicBezTo>
                      <a:cubicBezTo>
                        <a:pt x="2534" y="105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6" name="Google Shape;2216;p6"/>
                <p:cNvSpPr/>
                <p:nvPr/>
              </p:nvSpPr>
              <p:spPr>
                <a:xfrm>
                  <a:off x="7589636" y="1226099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7" name="Google Shape;2217;p6"/>
                <p:cNvSpPr/>
                <p:nvPr/>
              </p:nvSpPr>
              <p:spPr>
                <a:xfrm>
                  <a:off x="7584298" y="122918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8" name="Google Shape;2218;p6"/>
                <p:cNvSpPr/>
                <p:nvPr/>
              </p:nvSpPr>
              <p:spPr>
                <a:xfrm>
                  <a:off x="7578940" y="1232276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88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9" name="Google Shape;2219;p6"/>
                <p:cNvSpPr/>
                <p:nvPr/>
              </p:nvSpPr>
              <p:spPr>
                <a:xfrm>
                  <a:off x="7573602" y="1235358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0" y="595"/>
                        <a:pt x="0" y="1571"/>
                        <a:pt x="0" y="2381"/>
                      </a:cubicBezTo>
                      <a:cubicBezTo>
                        <a:pt x="0" y="3170"/>
                        <a:pt x="560" y="3523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0" name="Google Shape;2220;p6"/>
                <p:cNvSpPr/>
                <p:nvPr/>
              </p:nvSpPr>
              <p:spPr>
                <a:xfrm>
                  <a:off x="7584319" y="1235329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1" name="Google Shape;2221;p6"/>
                <p:cNvSpPr/>
                <p:nvPr/>
              </p:nvSpPr>
              <p:spPr>
                <a:xfrm>
                  <a:off x="7578961" y="1238420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61" y="565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2" name="Google Shape;2222;p6"/>
                <p:cNvSpPr/>
                <p:nvPr/>
              </p:nvSpPr>
              <p:spPr>
                <a:xfrm>
                  <a:off x="7573623" y="1241498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66"/>
                      </a:moveTo>
                      <a:cubicBezTo>
                        <a:pt x="560" y="581"/>
                        <a:pt x="0" y="1558"/>
                        <a:pt x="0" y="2368"/>
                      </a:cubicBezTo>
                      <a:cubicBezTo>
                        <a:pt x="0" y="3157"/>
                        <a:pt x="560" y="3510"/>
                        <a:pt x="1287" y="3095"/>
                      </a:cubicBezTo>
                      <a:cubicBezTo>
                        <a:pt x="1973" y="2700"/>
                        <a:pt x="2555" y="1703"/>
                        <a:pt x="2555" y="914"/>
                      </a:cubicBezTo>
                      <a:cubicBezTo>
                        <a:pt x="2534" y="104"/>
                        <a:pt x="1952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3" name="Google Shape;2223;p6"/>
                <p:cNvSpPr/>
                <p:nvPr/>
              </p:nvSpPr>
              <p:spPr>
                <a:xfrm>
                  <a:off x="7584319" y="1241477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68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4" name="Google Shape;2224;p6"/>
                <p:cNvSpPr/>
                <p:nvPr/>
              </p:nvSpPr>
              <p:spPr>
                <a:xfrm>
                  <a:off x="7578981" y="1244551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2" y="582"/>
                        <a:pt x="0" y="1579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5" name="Google Shape;2225;p6"/>
                <p:cNvSpPr/>
                <p:nvPr/>
              </p:nvSpPr>
              <p:spPr>
                <a:xfrm>
                  <a:off x="7573643" y="1247645"/>
                  <a:ext cx="2555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57" extrusionOk="0">
                      <a:moveTo>
                        <a:pt x="1267" y="167"/>
                      </a:moveTo>
                      <a:cubicBezTo>
                        <a:pt x="561" y="582"/>
                        <a:pt x="0" y="1559"/>
                        <a:pt x="0" y="2348"/>
                      </a:cubicBezTo>
                      <a:cubicBezTo>
                        <a:pt x="0" y="3179"/>
                        <a:pt x="561" y="3490"/>
                        <a:pt x="1288" y="3075"/>
                      </a:cubicBezTo>
                      <a:cubicBezTo>
                        <a:pt x="1973" y="2659"/>
                        <a:pt x="2555" y="1704"/>
                        <a:pt x="2555" y="873"/>
                      </a:cubicBezTo>
                      <a:cubicBezTo>
                        <a:pt x="2534" y="105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"/>
                <p:cNvSpPr/>
                <p:nvPr/>
              </p:nvSpPr>
              <p:spPr>
                <a:xfrm>
                  <a:off x="7579002" y="1250699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"/>
                <p:cNvSpPr/>
                <p:nvPr/>
              </p:nvSpPr>
              <p:spPr>
                <a:xfrm>
                  <a:off x="7573664" y="1253780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61" y="595"/>
                        <a:pt x="0" y="1592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53" y="2713"/>
                        <a:pt x="2534" y="1737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"/>
                <p:cNvSpPr/>
                <p:nvPr/>
              </p:nvSpPr>
              <p:spPr>
                <a:xfrm>
                  <a:off x="7579023" y="1256859"/>
                  <a:ext cx="2533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2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476"/>
                        <a:pt x="1267" y="3082"/>
                      </a:cubicBezTo>
                      <a:cubicBezTo>
                        <a:pt x="1952" y="2687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"/>
                <p:cNvSpPr/>
                <p:nvPr/>
              </p:nvSpPr>
              <p:spPr>
                <a:xfrm>
                  <a:off x="7573685" y="1259937"/>
                  <a:ext cx="253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7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493"/>
                        <a:pt x="1267" y="3078"/>
                      </a:cubicBezTo>
                      <a:cubicBezTo>
                        <a:pt x="1953" y="2663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"/>
                <p:cNvSpPr/>
                <p:nvPr/>
              </p:nvSpPr>
              <p:spPr>
                <a:xfrm>
                  <a:off x="7579044" y="1262998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52" y="2696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"/>
                <p:cNvSpPr/>
                <p:nvPr/>
              </p:nvSpPr>
              <p:spPr>
                <a:xfrm>
                  <a:off x="7573685" y="1266085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"/>
                <p:cNvSpPr/>
                <p:nvPr/>
              </p:nvSpPr>
              <p:spPr>
                <a:xfrm>
                  <a:off x="7579044" y="1269138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"/>
                <p:cNvSpPr/>
                <p:nvPr/>
              </p:nvSpPr>
              <p:spPr>
                <a:xfrm>
                  <a:off x="7573706" y="127222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2"/>
                      </a:cubicBezTo>
                      <a:cubicBezTo>
                        <a:pt x="1953" y="2708"/>
                        <a:pt x="2534" y="1711"/>
                        <a:pt x="2534" y="901"/>
                      </a:cubicBezTo>
                      <a:cubicBezTo>
                        <a:pt x="2534" y="70"/>
                        <a:pt x="195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"/>
                <p:cNvSpPr/>
                <p:nvPr/>
              </p:nvSpPr>
              <p:spPr>
                <a:xfrm>
                  <a:off x="7573727" y="1278371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53" y="2692"/>
                        <a:pt x="2534" y="1716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"/>
                <p:cNvSpPr/>
                <p:nvPr/>
              </p:nvSpPr>
              <p:spPr>
                <a:xfrm>
                  <a:off x="7568244" y="1232301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83"/>
                      </a:moveTo>
                      <a:cubicBezTo>
                        <a:pt x="540" y="599"/>
                        <a:pt x="0" y="1554"/>
                        <a:pt x="0" y="2385"/>
                      </a:cubicBezTo>
                      <a:cubicBezTo>
                        <a:pt x="21" y="3195"/>
                        <a:pt x="561" y="3527"/>
                        <a:pt x="1287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"/>
                <p:cNvSpPr/>
                <p:nvPr/>
              </p:nvSpPr>
              <p:spPr>
                <a:xfrm>
                  <a:off x="7562885" y="1235396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309" y="3091"/>
                      </a:cubicBezTo>
                      <a:cubicBezTo>
                        <a:pt x="1994" y="2676"/>
                        <a:pt x="2555" y="1699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"/>
                <p:cNvSpPr/>
                <p:nvPr/>
              </p:nvSpPr>
              <p:spPr>
                <a:xfrm>
                  <a:off x="7557527" y="1238473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60" y="574"/>
                        <a:pt x="0" y="1550"/>
                        <a:pt x="0" y="2381"/>
                      </a:cubicBezTo>
                      <a:cubicBezTo>
                        <a:pt x="0" y="3170"/>
                        <a:pt x="581" y="3502"/>
                        <a:pt x="1287" y="3108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"/>
                <p:cNvSpPr/>
                <p:nvPr/>
              </p:nvSpPr>
              <p:spPr>
                <a:xfrm>
                  <a:off x="7552189" y="1241564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87" y="3112"/>
                      </a:cubicBezTo>
                      <a:cubicBezTo>
                        <a:pt x="1994" y="2696"/>
                        <a:pt x="2555" y="1720"/>
                        <a:pt x="2555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"/>
                <p:cNvSpPr/>
                <p:nvPr/>
              </p:nvSpPr>
              <p:spPr>
                <a:xfrm>
                  <a:off x="7546851" y="1244651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"/>
                <p:cNvSpPr/>
                <p:nvPr/>
              </p:nvSpPr>
              <p:spPr>
                <a:xfrm>
                  <a:off x="7541493" y="1247742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53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"/>
                <p:cNvSpPr/>
                <p:nvPr/>
              </p:nvSpPr>
              <p:spPr>
                <a:xfrm>
                  <a:off x="7536155" y="1250819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82"/>
                        <a:pt x="561" y="3514"/>
                        <a:pt x="128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6"/>
                <p:cNvSpPr/>
                <p:nvPr/>
              </p:nvSpPr>
              <p:spPr>
                <a:xfrm>
                  <a:off x="7568265" y="1238445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6"/>
                <p:cNvSpPr/>
                <p:nvPr/>
              </p:nvSpPr>
              <p:spPr>
                <a:xfrm>
                  <a:off x="7562906" y="1241539"/>
                  <a:ext cx="2554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3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82" y="3510"/>
                        <a:pt x="1309" y="3074"/>
                      </a:cubicBezTo>
                      <a:cubicBezTo>
                        <a:pt x="1994" y="2680"/>
                        <a:pt x="2555" y="1683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6"/>
                <p:cNvSpPr/>
                <p:nvPr/>
              </p:nvSpPr>
              <p:spPr>
                <a:xfrm>
                  <a:off x="7557547" y="1244621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"/>
                <p:cNvSpPr/>
                <p:nvPr/>
              </p:nvSpPr>
              <p:spPr>
                <a:xfrm>
                  <a:off x="7552210" y="1247716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87" y="3108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"/>
                <p:cNvSpPr/>
                <p:nvPr/>
              </p:nvSpPr>
              <p:spPr>
                <a:xfrm>
                  <a:off x="7546851" y="1250802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88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"/>
                <p:cNvSpPr/>
                <p:nvPr/>
              </p:nvSpPr>
              <p:spPr>
                <a:xfrm>
                  <a:off x="7541513" y="1253884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53" y="2692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"/>
                <p:cNvSpPr/>
                <p:nvPr/>
              </p:nvSpPr>
              <p:spPr>
                <a:xfrm>
                  <a:off x="7536176" y="1256971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9" name="Google Shape;2249;p6"/>
                <p:cNvSpPr/>
                <p:nvPr/>
              </p:nvSpPr>
              <p:spPr>
                <a:xfrm>
                  <a:off x="7530838" y="1260062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8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0" name="Google Shape;2250;p6"/>
                <p:cNvSpPr/>
                <p:nvPr/>
              </p:nvSpPr>
              <p:spPr>
                <a:xfrm>
                  <a:off x="7568285" y="124458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1" name="Google Shape;2251;p6"/>
                <p:cNvSpPr/>
                <p:nvPr/>
              </p:nvSpPr>
              <p:spPr>
                <a:xfrm>
                  <a:off x="7562927" y="1247678"/>
                  <a:ext cx="2554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3" extrusionOk="0">
                      <a:moveTo>
                        <a:pt x="1267" y="176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309" y="3083"/>
                      </a:cubicBezTo>
                      <a:cubicBezTo>
                        <a:pt x="1994" y="2668"/>
                        <a:pt x="2555" y="1692"/>
                        <a:pt x="2555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2" name="Google Shape;2252;p6"/>
                <p:cNvSpPr/>
                <p:nvPr/>
              </p:nvSpPr>
              <p:spPr>
                <a:xfrm>
                  <a:off x="7557568" y="1250769"/>
                  <a:ext cx="2555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87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91"/>
                        <a:pt x="582" y="3523"/>
                        <a:pt x="1288" y="3108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6"/>
                <p:cNvSpPr/>
                <p:nvPr/>
              </p:nvSpPr>
              <p:spPr>
                <a:xfrm>
                  <a:off x="7552231" y="1253846"/>
                  <a:ext cx="2533" cy="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9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0" y="3166"/>
                        <a:pt x="582" y="351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6"/>
                <p:cNvSpPr/>
                <p:nvPr/>
              </p:nvSpPr>
              <p:spPr>
                <a:xfrm>
                  <a:off x="7546872" y="1256946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6"/>
                <p:cNvSpPr/>
                <p:nvPr/>
              </p:nvSpPr>
              <p:spPr>
                <a:xfrm>
                  <a:off x="7541534" y="1260024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88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6"/>
                <p:cNvSpPr/>
                <p:nvPr/>
              </p:nvSpPr>
              <p:spPr>
                <a:xfrm>
                  <a:off x="7536197" y="1263119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40" y="582"/>
                        <a:pt x="0" y="1579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680"/>
                        <a:pt x="2534" y="168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6"/>
                <p:cNvSpPr/>
                <p:nvPr/>
              </p:nvSpPr>
              <p:spPr>
                <a:xfrm>
                  <a:off x="7530838" y="1266200"/>
                  <a:ext cx="2534" cy="3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6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02"/>
                        <a:pt x="1267" y="3087"/>
                      </a:cubicBezTo>
                      <a:cubicBezTo>
                        <a:pt x="1973" y="2692"/>
                        <a:pt x="2534" y="1695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8" name="Google Shape;2258;p6"/>
                <p:cNvSpPr/>
                <p:nvPr/>
              </p:nvSpPr>
              <p:spPr>
                <a:xfrm>
                  <a:off x="7568306" y="1250727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87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9" name="Google Shape;2259;p6"/>
                <p:cNvSpPr/>
                <p:nvPr/>
              </p:nvSpPr>
              <p:spPr>
                <a:xfrm>
                  <a:off x="7562927" y="1253822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309" y="3087"/>
                      </a:cubicBezTo>
                      <a:cubicBezTo>
                        <a:pt x="1994" y="2672"/>
                        <a:pt x="2555" y="1737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0" name="Google Shape;2260;p6"/>
                <p:cNvSpPr/>
                <p:nvPr/>
              </p:nvSpPr>
              <p:spPr>
                <a:xfrm>
                  <a:off x="7557589" y="1256916"/>
                  <a:ext cx="253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8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60"/>
                      </a:cubicBezTo>
                      <a:cubicBezTo>
                        <a:pt x="0" y="3191"/>
                        <a:pt x="582" y="348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1" name="Google Shape;2261;p6"/>
                <p:cNvSpPr/>
                <p:nvPr/>
              </p:nvSpPr>
              <p:spPr>
                <a:xfrm>
                  <a:off x="7552231" y="1259990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2" name="Google Shape;2262;p6"/>
                <p:cNvSpPr/>
                <p:nvPr/>
              </p:nvSpPr>
              <p:spPr>
                <a:xfrm>
                  <a:off x="7546893" y="1263077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3" name="Google Shape;2263;p6"/>
                <p:cNvSpPr/>
                <p:nvPr/>
              </p:nvSpPr>
              <p:spPr>
                <a:xfrm>
                  <a:off x="7541555" y="1266172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3" y="2700"/>
                        <a:pt x="2534" y="1724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6"/>
                <p:cNvSpPr/>
                <p:nvPr/>
              </p:nvSpPr>
              <p:spPr>
                <a:xfrm>
                  <a:off x="7536218" y="1269253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79"/>
                      </a:moveTo>
                      <a:cubicBezTo>
                        <a:pt x="560" y="595"/>
                        <a:pt x="0" y="1571"/>
                        <a:pt x="0" y="2381"/>
                      </a:cubicBezTo>
                      <a:cubicBezTo>
                        <a:pt x="0" y="3191"/>
                        <a:pt x="560" y="3523"/>
                        <a:pt x="1287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6"/>
                <p:cNvSpPr/>
                <p:nvPr/>
              </p:nvSpPr>
              <p:spPr>
                <a:xfrm>
                  <a:off x="7530859" y="1272340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6" name="Google Shape;2266;p6"/>
                <p:cNvSpPr/>
                <p:nvPr/>
              </p:nvSpPr>
              <p:spPr>
                <a:xfrm>
                  <a:off x="7568306" y="1256867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87" y="3095"/>
                      </a:cubicBezTo>
                      <a:cubicBezTo>
                        <a:pt x="1973" y="2680"/>
                        <a:pt x="2555" y="1703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7" name="Google Shape;2267;p6"/>
                <p:cNvSpPr/>
                <p:nvPr/>
              </p:nvSpPr>
              <p:spPr>
                <a:xfrm>
                  <a:off x="7562947" y="1259970"/>
                  <a:ext cx="255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3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309" y="3087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8" name="Google Shape;2268;p6"/>
                <p:cNvSpPr/>
                <p:nvPr/>
              </p:nvSpPr>
              <p:spPr>
                <a:xfrm>
                  <a:off x="7557610" y="1263047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6"/>
                      </a:moveTo>
                      <a:cubicBezTo>
                        <a:pt x="582" y="591"/>
                        <a:pt x="0" y="1588"/>
                        <a:pt x="0" y="2377"/>
                      </a:cubicBezTo>
                      <a:cubicBezTo>
                        <a:pt x="0" y="3187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6"/>
                <p:cNvSpPr/>
                <p:nvPr/>
              </p:nvSpPr>
              <p:spPr>
                <a:xfrm>
                  <a:off x="7552252" y="1266138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6"/>
                <p:cNvSpPr/>
                <p:nvPr/>
              </p:nvSpPr>
              <p:spPr>
                <a:xfrm>
                  <a:off x="7546914" y="1269225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6"/>
                <p:cNvSpPr/>
                <p:nvPr/>
              </p:nvSpPr>
              <p:spPr>
                <a:xfrm>
                  <a:off x="7541576" y="1272307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88" y="3108"/>
                      </a:cubicBezTo>
                      <a:cubicBezTo>
                        <a:pt x="1973" y="2692"/>
                        <a:pt x="2555" y="1737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6"/>
                <p:cNvSpPr/>
                <p:nvPr/>
              </p:nvSpPr>
              <p:spPr>
                <a:xfrm>
                  <a:off x="7536218" y="1275393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60" y="582"/>
                        <a:pt x="0" y="1558"/>
                        <a:pt x="0" y="2368"/>
                      </a:cubicBezTo>
                      <a:cubicBezTo>
                        <a:pt x="0" y="3199"/>
                        <a:pt x="560" y="351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6"/>
                <p:cNvSpPr/>
                <p:nvPr/>
              </p:nvSpPr>
              <p:spPr>
                <a:xfrm>
                  <a:off x="7530880" y="1278484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6"/>
                <p:cNvSpPr/>
                <p:nvPr/>
              </p:nvSpPr>
              <p:spPr>
                <a:xfrm>
                  <a:off x="7568327" y="1263032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70"/>
                      </a:moveTo>
                      <a:cubicBezTo>
                        <a:pt x="561" y="585"/>
                        <a:pt x="0" y="1540"/>
                        <a:pt x="0" y="2371"/>
                      </a:cubicBezTo>
                      <a:cubicBezTo>
                        <a:pt x="0" y="3181"/>
                        <a:pt x="561" y="3493"/>
                        <a:pt x="1287" y="3077"/>
                      </a:cubicBezTo>
                      <a:cubicBezTo>
                        <a:pt x="1973" y="2683"/>
                        <a:pt x="2555" y="1707"/>
                        <a:pt x="2555" y="917"/>
                      </a:cubicBezTo>
                      <a:cubicBezTo>
                        <a:pt x="2555" y="87"/>
                        <a:pt x="1973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6"/>
                <p:cNvSpPr/>
                <p:nvPr/>
              </p:nvSpPr>
              <p:spPr>
                <a:xfrm>
                  <a:off x="7562968" y="1266117"/>
                  <a:ext cx="2533" cy="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0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70"/>
                        <a:pt x="582" y="3482"/>
                        <a:pt x="1288" y="3066"/>
                      </a:cubicBezTo>
                      <a:cubicBezTo>
                        <a:pt x="1973" y="267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6"/>
                <p:cNvSpPr/>
                <p:nvPr/>
              </p:nvSpPr>
              <p:spPr>
                <a:xfrm>
                  <a:off x="7557610" y="1269208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486"/>
                        <a:pt x="1267" y="3091"/>
                      </a:cubicBezTo>
                      <a:cubicBezTo>
                        <a:pt x="1973" y="2676"/>
                        <a:pt x="2534" y="1699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6"/>
                <p:cNvSpPr/>
                <p:nvPr/>
              </p:nvSpPr>
              <p:spPr>
                <a:xfrm>
                  <a:off x="7552272" y="1272286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79"/>
                      </a:moveTo>
                      <a:cubicBezTo>
                        <a:pt x="582" y="573"/>
                        <a:pt x="0" y="1550"/>
                        <a:pt x="0" y="2380"/>
                      </a:cubicBezTo>
                      <a:cubicBezTo>
                        <a:pt x="0" y="3190"/>
                        <a:pt x="582" y="3481"/>
                        <a:pt x="1267" y="3087"/>
                      </a:cubicBezTo>
                      <a:cubicBezTo>
                        <a:pt x="1973" y="2671"/>
                        <a:pt x="2534" y="1716"/>
                        <a:pt x="2534" y="927"/>
                      </a:cubicBezTo>
                      <a:cubicBezTo>
                        <a:pt x="2555" y="96"/>
                        <a:pt x="1994" y="-237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6"/>
                <p:cNvSpPr/>
                <p:nvPr/>
              </p:nvSpPr>
              <p:spPr>
                <a:xfrm>
                  <a:off x="7546934" y="1275386"/>
                  <a:ext cx="2533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2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476"/>
                        <a:pt x="1267" y="3082"/>
                      </a:cubicBezTo>
                      <a:cubicBezTo>
                        <a:pt x="1952" y="2687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6"/>
                <p:cNvSpPr/>
                <p:nvPr/>
              </p:nvSpPr>
              <p:spPr>
                <a:xfrm>
                  <a:off x="7541597" y="1278472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83"/>
                      </a:moveTo>
                      <a:cubicBezTo>
                        <a:pt x="561" y="598"/>
                        <a:pt x="0" y="1553"/>
                        <a:pt x="0" y="2384"/>
                      </a:cubicBezTo>
                      <a:cubicBezTo>
                        <a:pt x="0" y="3173"/>
                        <a:pt x="582" y="3485"/>
                        <a:pt x="1267" y="3090"/>
                      </a:cubicBezTo>
                      <a:cubicBezTo>
                        <a:pt x="1952" y="2696"/>
                        <a:pt x="2534" y="1720"/>
                        <a:pt x="2534" y="930"/>
                      </a:cubicBezTo>
                      <a:cubicBezTo>
                        <a:pt x="2534" y="79"/>
                        <a:pt x="1952" y="-233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6"/>
                <p:cNvSpPr/>
                <p:nvPr/>
              </p:nvSpPr>
              <p:spPr>
                <a:xfrm>
                  <a:off x="7536238" y="1281559"/>
                  <a:ext cx="255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7" extrusionOk="0">
                      <a:moveTo>
                        <a:pt x="1267" y="170"/>
                      </a:moveTo>
                      <a:cubicBezTo>
                        <a:pt x="560" y="585"/>
                        <a:pt x="0" y="1540"/>
                        <a:pt x="0" y="2371"/>
                      </a:cubicBezTo>
                      <a:cubicBezTo>
                        <a:pt x="0" y="3160"/>
                        <a:pt x="560" y="3493"/>
                        <a:pt x="1287" y="3077"/>
                      </a:cubicBezTo>
                      <a:cubicBezTo>
                        <a:pt x="1973" y="2662"/>
                        <a:pt x="2555" y="1707"/>
                        <a:pt x="2555" y="917"/>
                      </a:cubicBezTo>
                      <a:cubicBezTo>
                        <a:pt x="2534" y="87"/>
                        <a:pt x="1973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6"/>
                <p:cNvSpPr/>
                <p:nvPr/>
              </p:nvSpPr>
              <p:spPr>
                <a:xfrm>
                  <a:off x="7530901" y="1284632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70"/>
                      </a:moveTo>
                      <a:cubicBezTo>
                        <a:pt x="561" y="585"/>
                        <a:pt x="0" y="1540"/>
                        <a:pt x="0" y="2371"/>
                      </a:cubicBezTo>
                      <a:cubicBezTo>
                        <a:pt x="0" y="3181"/>
                        <a:pt x="561" y="3493"/>
                        <a:pt x="1267" y="3077"/>
                      </a:cubicBezTo>
                      <a:cubicBezTo>
                        <a:pt x="1952" y="2683"/>
                        <a:pt x="2534" y="1707"/>
                        <a:pt x="2534" y="917"/>
                      </a:cubicBezTo>
                      <a:cubicBezTo>
                        <a:pt x="2534" y="87"/>
                        <a:pt x="1952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6"/>
                <p:cNvSpPr/>
                <p:nvPr/>
              </p:nvSpPr>
              <p:spPr>
                <a:xfrm>
                  <a:off x="7568348" y="1269167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87" y="3112"/>
                      </a:cubicBezTo>
                      <a:cubicBezTo>
                        <a:pt x="1973" y="2696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6"/>
                <p:cNvSpPr/>
                <p:nvPr/>
              </p:nvSpPr>
              <p:spPr>
                <a:xfrm>
                  <a:off x="7562989" y="1272262"/>
                  <a:ext cx="2554" cy="3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0" extrusionOk="0">
                      <a:moveTo>
                        <a:pt x="1267" y="183"/>
                      </a:moveTo>
                      <a:cubicBezTo>
                        <a:pt x="582" y="577"/>
                        <a:pt x="0" y="1553"/>
                        <a:pt x="0" y="2384"/>
                      </a:cubicBezTo>
                      <a:cubicBezTo>
                        <a:pt x="0" y="3194"/>
                        <a:pt x="582" y="3526"/>
                        <a:pt x="1308" y="3111"/>
                      </a:cubicBezTo>
                      <a:cubicBezTo>
                        <a:pt x="1994" y="2716"/>
                        <a:pt x="2555" y="1720"/>
                        <a:pt x="2555" y="930"/>
                      </a:cubicBezTo>
                      <a:cubicBezTo>
                        <a:pt x="2534" y="79"/>
                        <a:pt x="1973" y="-233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6"/>
                <p:cNvSpPr/>
                <p:nvPr/>
              </p:nvSpPr>
              <p:spPr>
                <a:xfrm>
                  <a:off x="7557630" y="1275348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94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6"/>
                <p:cNvSpPr/>
                <p:nvPr/>
              </p:nvSpPr>
              <p:spPr>
                <a:xfrm>
                  <a:off x="7552293" y="1278429"/>
                  <a:ext cx="2533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7" extrusionOk="0">
                      <a:moveTo>
                        <a:pt x="1267" y="184"/>
                      </a:moveTo>
                      <a:cubicBezTo>
                        <a:pt x="561" y="578"/>
                        <a:pt x="0" y="1555"/>
                        <a:pt x="0" y="2365"/>
                      </a:cubicBezTo>
                      <a:cubicBezTo>
                        <a:pt x="0" y="3154"/>
                        <a:pt x="581" y="3486"/>
                        <a:pt x="1267" y="3091"/>
                      </a:cubicBezTo>
                      <a:cubicBezTo>
                        <a:pt x="1994" y="2676"/>
                        <a:pt x="2534" y="1700"/>
                        <a:pt x="2534" y="890"/>
                      </a:cubicBezTo>
                      <a:cubicBezTo>
                        <a:pt x="2534" y="80"/>
                        <a:pt x="197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6"/>
                <p:cNvSpPr/>
                <p:nvPr/>
              </p:nvSpPr>
              <p:spPr>
                <a:xfrm>
                  <a:off x="7546955" y="1281524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87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6"/>
                <p:cNvSpPr/>
                <p:nvPr/>
              </p:nvSpPr>
              <p:spPr>
                <a:xfrm>
                  <a:off x="7541597" y="1284611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683"/>
                        <a:pt x="2534" y="1686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6"/>
                <p:cNvSpPr/>
                <p:nvPr/>
              </p:nvSpPr>
              <p:spPr>
                <a:xfrm>
                  <a:off x="7536259" y="1287693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53" y="2717"/>
                        <a:pt x="2534" y="1720"/>
                        <a:pt x="2534" y="910"/>
                      </a:cubicBezTo>
                      <a:cubicBezTo>
                        <a:pt x="2534" y="79"/>
                        <a:pt x="195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6"/>
                <p:cNvSpPr/>
                <p:nvPr/>
              </p:nvSpPr>
              <p:spPr>
                <a:xfrm>
                  <a:off x="7530921" y="1290780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8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6"/>
                <p:cNvSpPr/>
                <p:nvPr/>
              </p:nvSpPr>
              <p:spPr>
                <a:xfrm>
                  <a:off x="7568369" y="1275314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95"/>
                        <a:pt x="561" y="3527"/>
                        <a:pt x="1287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6"/>
                <p:cNvSpPr/>
                <p:nvPr/>
              </p:nvSpPr>
              <p:spPr>
                <a:xfrm>
                  <a:off x="7563010" y="1278408"/>
                  <a:ext cx="2533" cy="3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1" extrusionOk="0">
                      <a:moveTo>
                        <a:pt x="1267" y="184"/>
                      </a:moveTo>
                      <a:cubicBezTo>
                        <a:pt x="582" y="578"/>
                        <a:pt x="0" y="1555"/>
                        <a:pt x="0" y="2385"/>
                      </a:cubicBezTo>
                      <a:cubicBezTo>
                        <a:pt x="0" y="3175"/>
                        <a:pt x="582" y="3507"/>
                        <a:pt x="1287" y="3091"/>
                      </a:cubicBezTo>
                      <a:cubicBezTo>
                        <a:pt x="1973" y="2676"/>
                        <a:pt x="2534" y="1700"/>
                        <a:pt x="2534" y="890"/>
                      </a:cubicBezTo>
                      <a:cubicBezTo>
                        <a:pt x="2534" y="80"/>
                        <a:pt x="197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6"/>
                <p:cNvSpPr/>
                <p:nvPr/>
              </p:nvSpPr>
              <p:spPr>
                <a:xfrm>
                  <a:off x="7557651" y="1281487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6"/>
                <p:cNvSpPr/>
                <p:nvPr/>
              </p:nvSpPr>
              <p:spPr>
                <a:xfrm>
                  <a:off x="7552314" y="1284577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81" y="578"/>
                        <a:pt x="0" y="1554"/>
                        <a:pt x="0" y="2385"/>
                      </a:cubicBezTo>
                      <a:cubicBezTo>
                        <a:pt x="0" y="3174"/>
                        <a:pt x="581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6"/>
                <p:cNvSpPr/>
                <p:nvPr/>
              </p:nvSpPr>
              <p:spPr>
                <a:xfrm>
                  <a:off x="7546976" y="1287664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82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6"/>
                <p:cNvSpPr/>
                <p:nvPr/>
              </p:nvSpPr>
              <p:spPr>
                <a:xfrm>
                  <a:off x="7541617" y="1290756"/>
                  <a:ext cx="255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8" extrusionOk="0">
                      <a:moveTo>
                        <a:pt x="1267" y="174"/>
                      </a:moveTo>
                      <a:cubicBezTo>
                        <a:pt x="582" y="568"/>
                        <a:pt x="0" y="1544"/>
                        <a:pt x="0" y="2375"/>
                      </a:cubicBezTo>
                      <a:cubicBezTo>
                        <a:pt x="0" y="3164"/>
                        <a:pt x="582" y="3497"/>
                        <a:pt x="1288" y="3102"/>
                      </a:cubicBezTo>
                      <a:cubicBezTo>
                        <a:pt x="1973" y="2707"/>
                        <a:pt x="2555" y="1710"/>
                        <a:pt x="2555" y="92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6"/>
                <p:cNvSpPr/>
                <p:nvPr/>
              </p:nvSpPr>
              <p:spPr>
                <a:xfrm>
                  <a:off x="7536280" y="1293833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53" y="2683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6"/>
                <p:cNvSpPr/>
                <p:nvPr/>
              </p:nvSpPr>
              <p:spPr>
                <a:xfrm>
                  <a:off x="7530942" y="1296923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2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6"/>
                <p:cNvSpPr/>
                <p:nvPr/>
              </p:nvSpPr>
              <p:spPr>
                <a:xfrm>
                  <a:off x="7568389" y="1281458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87" y="3095"/>
                      </a:cubicBezTo>
                      <a:cubicBezTo>
                        <a:pt x="1973" y="2680"/>
                        <a:pt x="2555" y="1703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6"/>
                <p:cNvSpPr/>
                <p:nvPr/>
              </p:nvSpPr>
              <p:spPr>
                <a:xfrm>
                  <a:off x="7563010" y="1284543"/>
                  <a:ext cx="2554" cy="3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6" extrusionOk="0">
                      <a:moveTo>
                        <a:pt x="1267" y="176"/>
                      </a:moveTo>
                      <a:cubicBezTo>
                        <a:pt x="582" y="591"/>
                        <a:pt x="0" y="1588"/>
                        <a:pt x="0" y="2377"/>
                      </a:cubicBezTo>
                      <a:cubicBezTo>
                        <a:pt x="0" y="3187"/>
                        <a:pt x="582" y="3519"/>
                        <a:pt x="1308" y="3083"/>
                      </a:cubicBezTo>
                      <a:cubicBezTo>
                        <a:pt x="1994" y="2689"/>
                        <a:pt x="2555" y="1692"/>
                        <a:pt x="2555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6"/>
                <p:cNvSpPr/>
                <p:nvPr/>
              </p:nvSpPr>
              <p:spPr>
                <a:xfrm>
                  <a:off x="7557672" y="1287638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6"/>
                <p:cNvSpPr/>
                <p:nvPr/>
              </p:nvSpPr>
              <p:spPr>
                <a:xfrm>
                  <a:off x="7552335" y="1290721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1" y="582"/>
                        <a:pt x="0" y="1558"/>
                        <a:pt x="0" y="2368"/>
                      </a:cubicBezTo>
                      <a:cubicBezTo>
                        <a:pt x="0" y="3157"/>
                        <a:pt x="581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6"/>
                <p:cNvSpPr/>
                <p:nvPr/>
              </p:nvSpPr>
              <p:spPr>
                <a:xfrm>
                  <a:off x="7546997" y="129381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1" y="565"/>
                        <a:pt x="0" y="1562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3" name="Google Shape;2303;p6"/>
                <p:cNvSpPr/>
                <p:nvPr/>
              </p:nvSpPr>
              <p:spPr>
                <a:xfrm>
                  <a:off x="7541638" y="1296897"/>
                  <a:ext cx="255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3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88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4" name="Google Shape;2304;p6"/>
                <p:cNvSpPr/>
                <p:nvPr/>
              </p:nvSpPr>
              <p:spPr>
                <a:xfrm>
                  <a:off x="7536300" y="1299984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88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6"/>
                <p:cNvSpPr/>
                <p:nvPr/>
              </p:nvSpPr>
              <p:spPr>
                <a:xfrm>
                  <a:off x="7530942" y="1303066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6"/>
                <p:cNvSpPr/>
                <p:nvPr/>
              </p:nvSpPr>
              <p:spPr>
                <a:xfrm>
                  <a:off x="7466453" y="1223366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6"/>
                <p:cNvSpPr/>
                <p:nvPr/>
              </p:nvSpPr>
              <p:spPr>
                <a:xfrm>
                  <a:off x="7519914" y="1198654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84"/>
                      </a:moveTo>
                      <a:cubicBezTo>
                        <a:pt x="582" y="599"/>
                        <a:pt x="0" y="1555"/>
                        <a:pt x="0" y="2365"/>
                      </a:cubicBezTo>
                      <a:cubicBezTo>
                        <a:pt x="0" y="3195"/>
                        <a:pt x="582" y="3486"/>
                        <a:pt x="1267" y="3091"/>
                      </a:cubicBezTo>
                      <a:cubicBezTo>
                        <a:pt x="1973" y="2676"/>
                        <a:pt x="2534" y="1721"/>
                        <a:pt x="2534" y="890"/>
                      </a:cubicBezTo>
                      <a:cubicBezTo>
                        <a:pt x="2555" y="80"/>
                        <a:pt x="1994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6"/>
                <p:cNvSpPr/>
                <p:nvPr/>
              </p:nvSpPr>
              <p:spPr>
                <a:xfrm>
                  <a:off x="7514576" y="1201732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80"/>
                      </a:moveTo>
                      <a:cubicBezTo>
                        <a:pt x="582" y="595"/>
                        <a:pt x="0" y="1551"/>
                        <a:pt x="0" y="2361"/>
                      </a:cubicBezTo>
                      <a:cubicBezTo>
                        <a:pt x="0" y="3191"/>
                        <a:pt x="582" y="3503"/>
                        <a:pt x="1267" y="3088"/>
                      </a:cubicBezTo>
                      <a:cubicBezTo>
                        <a:pt x="1973" y="2672"/>
                        <a:pt x="2534" y="1717"/>
                        <a:pt x="2534" y="886"/>
                      </a:cubicBezTo>
                      <a:cubicBezTo>
                        <a:pt x="2555" y="97"/>
                        <a:pt x="1994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6"/>
                <p:cNvSpPr/>
                <p:nvPr/>
              </p:nvSpPr>
              <p:spPr>
                <a:xfrm>
                  <a:off x="7498542" y="1211004"/>
                  <a:ext cx="2534" cy="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41" extrusionOk="0">
                      <a:moveTo>
                        <a:pt x="1267" y="171"/>
                      </a:moveTo>
                      <a:cubicBezTo>
                        <a:pt x="561" y="566"/>
                        <a:pt x="0" y="1542"/>
                        <a:pt x="0" y="2331"/>
                      </a:cubicBezTo>
                      <a:cubicBezTo>
                        <a:pt x="0" y="3162"/>
                        <a:pt x="582" y="3474"/>
                        <a:pt x="1267" y="3058"/>
                      </a:cubicBezTo>
                      <a:cubicBezTo>
                        <a:pt x="1973" y="2643"/>
                        <a:pt x="2534" y="1687"/>
                        <a:pt x="2534" y="857"/>
                      </a:cubicBezTo>
                      <a:cubicBezTo>
                        <a:pt x="2555" y="88"/>
                        <a:pt x="1973" y="-223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6"/>
                <p:cNvSpPr/>
                <p:nvPr/>
              </p:nvSpPr>
              <p:spPr>
                <a:xfrm>
                  <a:off x="7493204" y="1214086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84"/>
                      </a:moveTo>
                      <a:cubicBezTo>
                        <a:pt x="561" y="599"/>
                        <a:pt x="0" y="1555"/>
                        <a:pt x="0" y="2365"/>
                      </a:cubicBezTo>
                      <a:cubicBezTo>
                        <a:pt x="0" y="3195"/>
                        <a:pt x="561" y="3507"/>
                        <a:pt x="1267" y="3091"/>
                      </a:cubicBezTo>
                      <a:cubicBezTo>
                        <a:pt x="1953" y="2697"/>
                        <a:pt x="2534" y="1721"/>
                        <a:pt x="2534" y="890"/>
                      </a:cubicBezTo>
                      <a:cubicBezTo>
                        <a:pt x="2534" y="80"/>
                        <a:pt x="195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6"/>
                <p:cNvSpPr/>
                <p:nvPr/>
              </p:nvSpPr>
              <p:spPr>
                <a:xfrm>
                  <a:off x="7482487" y="1220267"/>
                  <a:ext cx="2534" cy="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32" extrusionOk="0">
                      <a:moveTo>
                        <a:pt x="1267" y="171"/>
                      </a:moveTo>
                      <a:cubicBezTo>
                        <a:pt x="582" y="587"/>
                        <a:pt x="0" y="1542"/>
                        <a:pt x="0" y="2331"/>
                      </a:cubicBezTo>
                      <a:cubicBezTo>
                        <a:pt x="0" y="3162"/>
                        <a:pt x="582" y="3453"/>
                        <a:pt x="1267" y="3058"/>
                      </a:cubicBezTo>
                      <a:cubicBezTo>
                        <a:pt x="1973" y="2643"/>
                        <a:pt x="2534" y="1687"/>
                        <a:pt x="2534" y="857"/>
                      </a:cubicBezTo>
                      <a:cubicBezTo>
                        <a:pt x="2555" y="88"/>
                        <a:pt x="1994" y="-223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6"/>
                <p:cNvSpPr/>
                <p:nvPr/>
              </p:nvSpPr>
              <p:spPr>
                <a:xfrm>
                  <a:off x="7477149" y="1223349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84"/>
                      </a:moveTo>
                      <a:cubicBezTo>
                        <a:pt x="582" y="599"/>
                        <a:pt x="0" y="1555"/>
                        <a:pt x="0" y="2365"/>
                      </a:cubicBezTo>
                      <a:cubicBezTo>
                        <a:pt x="0" y="3195"/>
                        <a:pt x="582" y="3486"/>
                        <a:pt x="1267" y="3091"/>
                      </a:cubicBezTo>
                      <a:cubicBezTo>
                        <a:pt x="1973" y="2676"/>
                        <a:pt x="2534" y="1721"/>
                        <a:pt x="2534" y="890"/>
                      </a:cubicBezTo>
                      <a:cubicBezTo>
                        <a:pt x="2534" y="80"/>
                        <a:pt x="1994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6"/>
                <p:cNvSpPr/>
                <p:nvPr/>
              </p:nvSpPr>
              <p:spPr>
                <a:xfrm>
                  <a:off x="7471791" y="1226436"/>
                  <a:ext cx="2534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2" extrusionOk="0">
                      <a:moveTo>
                        <a:pt x="1267" y="171"/>
                      </a:moveTo>
                      <a:cubicBezTo>
                        <a:pt x="582" y="565"/>
                        <a:pt x="0" y="1542"/>
                        <a:pt x="0" y="2352"/>
                      </a:cubicBezTo>
                      <a:cubicBezTo>
                        <a:pt x="0" y="3182"/>
                        <a:pt x="582" y="3473"/>
                        <a:pt x="1267" y="3078"/>
                      </a:cubicBezTo>
                      <a:cubicBezTo>
                        <a:pt x="1994" y="2663"/>
                        <a:pt x="2534" y="1708"/>
                        <a:pt x="2534" y="877"/>
                      </a:cubicBezTo>
                      <a:cubicBezTo>
                        <a:pt x="2555" y="88"/>
                        <a:pt x="1994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6"/>
                <p:cNvSpPr/>
                <p:nvPr/>
              </p:nvSpPr>
              <p:spPr>
                <a:xfrm>
                  <a:off x="7466453" y="1229527"/>
                  <a:ext cx="2534" cy="3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6" extrusionOk="0">
                      <a:moveTo>
                        <a:pt x="1267" y="175"/>
                      </a:moveTo>
                      <a:cubicBezTo>
                        <a:pt x="582" y="590"/>
                        <a:pt x="0" y="1545"/>
                        <a:pt x="0" y="2355"/>
                      </a:cubicBezTo>
                      <a:cubicBezTo>
                        <a:pt x="0" y="3186"/>
                        <a:pt x="582" y="3477"/>
                        <a:pt x="1267" y="3082"/>
                      </a:cubicBezTo>
                      <a:cubicBezTo>
                        <a:pt x="1952" y="2688"/>
                        <a:pt x="2534" y="1712"/>
                        <a:pt x="2534" y="881"/>
                      </a:cubicBezTo>
                      <a:cubicBezTo>
                        <a:pt x="2555" y="71"/>
                        <a:pt x="1973" y="-22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6"/>
                <p:cNvSpPr/>
                <p:nvPr/>
              </p:nvSpPr>
              <p:spPr>
                <a:xfrm>
                  <a:off x="7525314" y="1201700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0" y="586"/>
                        <a:pt x="0" y="1541"/>
                        <a:pt x="0" y="2372"/>
                      </a:cubicBezTo>
                      <a:cubicBezTo>
                        <a:pt x="0" y="3182"/>
                        <a:pt x="560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6"/>
                <p:cNvSpPr/>
                <p:nvPr/>
              </p:nvSpPr>
              <p:spPr>
                <a:xfrm>
                  <a:off x="7519955" y="1204802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84"/>
                      </a:moveTo>
                      <a:cubicBezTo>
                        <a:pt x="561" y="578"/>
                        <a:pt x="0" y="1555"/>
                        <a:pt x="0" y="2365"/>
                      </a:cubicBezTo>
                      <a:cubicBezTo>
                        <a:pt x="0" y="3175"/>
                        <a:pt x="582" y="3507"/>
                        <a:pt x="1267" y="3091"/>
                      </a:cubicBezTo>
                      <a:cubicBezTo>
                        <a:pt x="1973" y="2676"/>
                        <a:pt x="2534" y="1700"/>
                        <a:pt x="2534" y="890"/>
                      </a:cubicBezTo>
                      <a:cubicBezTo>
                        <a:pt x="2534" y="80"/>
                        <a:pt x="197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6"/>
                <p:cNvSpPr/>
                <p:nvPr/>
              </p:nvSpPr>
              <p:spPr>
                <a:xfrm>
                  <a:off x="7514597" y="1207880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6"/>
                <p:cNvSpPr/>
                <p:nvPr/>
              </p:nvSpPr>
              <p:spPr>
                <a:xfrm>
                  <a:off x="7498563" y="1217139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6"/>
                <p:cNvSpPr/>
                <p:nvPr/>
              </p:nvSpPr>
              <p:spPr>
                <a:xfrm>
                  <a:off x="7493225" y="1220226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3" y="2704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0" name="Google Shape;2320;p6"/>
                <p:cNvSpPr/>
                <p:nvPr/>
              </p:nvSpPr>
              <p:spPr>
                <a:xfrm>
                  <a:off x="7487867" y="1223317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1" name="Google Shape;2321;p6"/>
                <p:cNvSpPr/>
                <p:nvPr/>
              </p:nvSpPr>
              <p:spPr>
                <a:xfrm>
                  <a:off x="7482508" y="1226406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2" name="Google Shape;2322;p6"/>
                <p:cNvSpPr/>
                <p:nvPr/>
              </p:nvSpPr>
              <p:spPr>
                <a:xfrm>
                  <a:off x="7477170" y="1229497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3" name="Google Shape;2323;p6"/>
                <p:cNvSpPr/>
                <p:nvPr/>
              </p:nvSpPr>
              <p:spPr>
                <a:xfrm>
                  <a:off x="7471833" y="123257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1" y="578"/>
                        <a:pt x="0" y="1554"/>
                        <a:pt x="0" y="2385"/>
                      </a:cubicBezTo>
                      <a:cubicBezTo>
                        <a:pt x="0" y="3174"/>
                        <a:pt x="581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4" name="Google Shape;2324;p6"/>
                <p:cNvSpPr/>
                <p:nvPr/>
              </p:nvSpPr>
              <p:spPr>
                <a:xfrm>
                  <a:off x="7466474" y="1235675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518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5" name="Google Shape;2325;p6"/>
                <p:cNvSpPr/>
                <p:nvPr/>
              </p:nvSpPr>
              <p:spPr>
                <a:xfrm>
                  <a:off x="7525314" y="1207848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0" y="586"/>
                        <a:pt x="0" y="1541"/>
                        <a:pt x="0" y="2372"/>
                      </a:cubicBezTo>
                      <a:cubicBezTo>
                        <a:pt x="0" y="3161"/>
                        <a:pt x="560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6" name="Google Shape;2326;p6"/>
                <p:cNvSpPr/>
                <p:nvPr/>
              </p:nvSpPr>
              <p:spPr>
                <a:xfrm>
                  <a:off x="7519955" y="1210933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61" y="595"/>
                        <a:pt x="0" y="1550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7" name="Google Shape;2327;p6"/>
                <p:cNvSpPr/>
                <p:nvPr/>
              </p:nvSpPr>
              <p:spPr>
                <a:xfrm>
                  <a:off x="7514617" y="1214024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8" name="Google Shape;2328;p6"/>
                <p:cNvSpPr/>
                <p:nvPr/>
              </p:nvSpPr>
              <p:spPr>
                <a:xfrm>
                  <a:off x="7509259" y="1217102"/>
                  <a:ext cx="2534" cy="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3" extrusionOk="0">
                      <a:moveTo>
                        <a:pt x="1267" y="179"/>
                      </a:moveTo>
                      <a:cubicBezTo>
                        <a:pt x="582" y="573"/>
                        <a:pt x="0" y="1550"/>
                        <a:pt x="0" y="2380"/>
                      </a:cubicBezTo>
                      <a:cubicBezTo>
                        <a:pt x="0" y="3170"/>
                        <a:pt x="582" y="3502"/>
                        <a:pt x="1267" y="3107"/>
                      </a:cubicBezTo>
                      <a:cubicBezTo>
                        <a:pt x="1973" y="2692"/>
                        <a:pt x="2534" y="1716"/>
                        <a:pt x="2534" y="927"/>
                      </a:cubicBezTo>
                      <a:cubicBezTo>
                        <a:pt x="2555" y="96"/>
                        <a:pt x="1994" y="-237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9" name="Google Shape;2329;p6"/>
                <p:cNvSpPr/>
                <p:nvPr/>
              </p:nvSpPr>
              <p:spPr>
                <a:xfrm>
                  <a:off x="7503921" y="1220193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0" name="Google Shape;2330;p6"/>
                <p:cNvSpPr/>
                <p:nvPr/>
              </p:nvSpPr>
              <p:spPr>
                <a:xfrm>
                  <a:off x="7498583" y="1223279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1" name="Google Shape;2331;p6"/>
                <p:cNvSpPr/>
                <p:nvPr/>
              </p:nvSpPr>
              <p:spPr>
                <a:xfrm>
                  <a:off x="7493246" y="1226370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2"/>
                      </a:cubicBezTo>
                      <a:cubicBezTo>
                        <a:pt x="1973" y="2687"/>
                        <a:pt x="2534" y="1711"/>
                        <a:pt x="2534" y="901"/>
                      </a:cubicBezTo>
                      <a:cubicBezTo>
                        <a:pt x="2534" y="70"/>
                        <a:pt x="195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2" name="Google Shape;2332;p6"/>
                <p:cNvSpPr/>
                <p:nvPr/>
              </p:nvSpPr>
              <p:spPr>
                <a:xfrm>
                  <a:off x="7487887" y="1229456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52" y="2717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3" name="Google Shape;2333;p6"/>
                <p:cNvSpPr/>
                <p:nvPr/>
              </p:nvSpPr>
              <p:spPr>
                <a:xfrm>
                  <a:off x="7482529" y="1232550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4" name="Google Shape;2334;p6"/>
                <p:cNvSpPr/>
                <p:nvPr/>
              </p:nvSpPr>
              <p:spPr>
                <a:xfrm>
                  <a:off x="7477191" y="1235628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5" name="Google Shape;2335;p6"/>
                <p:cNvSpPr/>
                <p:nvPr/>
              </p:nvSpPr>
              <p:spPr>
                <a:xfrm>
                  <a:off x="7471833" y="1238719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1" y="578"/>
                        <a:pt x="0" y="1554"/>
                        <a:pt x="0" y="2385"/>
                      </a:cubicBezTo>
                      <a:cubicBezTo>
                        <a:pt x="0" y="3174"/>
                        <a:pt x="581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6" name="Google Shape;2336;p6"/>
                <p:cNvSpPr/>
                <p:nvPr/>
              </p:nvSpPr>
              <p:spPr>
                <a:xfrm>
                  <a:off x="7466495" y="1241806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7" name="Google Shape;2337;p6"/>
                <p:cNvSpPr/>
                <p:nvPr/>
              </p:nvSpPr>
              <p:spPr>
                <a:xfrm>
                  <a:off x="7525335" y="1213986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60" y="595"/>
                        <a:pt x="0" y="1571"/>
                        <a:pt x="0" y="2381"/>
                      </a:cubicBezTo>
                      <a:cubicBezTo>
                        <a:pt x="0" y="3170"/>
                        <a:pt x="560" y="3523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8" name="Google Shape;2338;p6"/>
                <p:cNvSpPr/>
                <p:nvPr/>
              </p:nvSpPr>
              <p:spPr>
                <a:xfrm>
                  <a:off x="7519976" y="1217085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9" name="Google Shape;2339;p6"/>
                <p:cNvSpPr/>
                <p:nvPr/>
              </p:nvSpPr>
              <p:spPr>
                <a:xfrm>
                  <a:off x="7509300" y="1223253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0" name="Google Shape;2340;p6"/>
                <p:cNvSpPr/>
                <p:nvPr/>
              </p:nvSpPr>
              <p:spPr>
                <a:xfrm>
                  <a:off x="7503942" y="1226344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1" name="Google Shape;2341;p6"/>
                <p:cNvSpPr/>
                <p:nvPr/>
              </p:nvSpPr>
              <p:spPr>
                <a:xfrm>
                  <a:off x="7498604" y="1229427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686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2" name="Google Shape;2342;p6"/>
                <p:cNvSpPr/>
                <p:nvPr/>
              </p:nvSpPr>
              <p:spPr>
                <a:xfrm>
                  <a:off x="7493246" y="1232522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3" name="Google Shape;2343;p6"/>
                <p:cNvSpPr/>
                <p:nvPr/>
              </p:nvSpPr>
              <p:spPr>
                <a:xfrm>
                  <a:off x="7487908" y="1235599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4" name="Google Shape;2344;p6"/>
                <p:cNvSpPr/>
                <p:nvPr/>
              </p:nvSpPr>
              <p:spPr>
                <a:xfrm>
                  <a:off x="7482550" y="1238694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5" name="Google Shape;2345;p6"/>
                <p:cNvSpPr/>
                <p:nvPr/>
              </p:nvSpPr>
              <p:spPr>
                <a:xfrm>
                  <a:off x="7477191" y="1241776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6" name="Google Shape;2346;p6"/>
                <p:cNvSpPr/>
                <p:nvPr/>
              </p:nvSpPr>
              <p:spPr>
                <a:xfrm>
                  <a:off x="7471854" y="1244870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170"/>
                        <a:pt x="581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7" name="Google Shape;2347;p6"/>
                <p:cNvSpPr/>
                <p:nvPr/>
              </p:nvSpPr>
              <p:spPr>
                <a:xfrm>
                  <a:off x="7466516" y="1247957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8" name="Google Shape;2348;p6"/>
                <p:cNvSpPr/>
                <p:nvPr/>
              </p:nvSpPr>
              <p:spPr>
                <a:xfrm>
                  <a:off x="7525355" y="1220122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9" name="Google Shape;2349;p6"/>
                <p:cNvSpPr/>
                <p:nvPr/>
              </p:nvSpPr>
              <p:spPr>
                <a:xfrm>
                  <a:off x="7519997" y="1223221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0" name="Google Shape;2350;p6"/>
                <p:cNvSpPr/>
                <p:nvPr/>
              </p:nvSpPr>
              <p:spPr>
                <a:xfrm>
                  <a:off x="7514659" y="1226315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1" name="Google Shape;2351;p6"/>
                <p:cNvSpPr/>
                <p:nvPr/>
              </p:nvSpPr>
              <p:spPr>
                <a:xfrm>
                  <a:off x="7493266" y="1238652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53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2" name="Google Shape;2352;p6"/>
                <p:cNvSpPr/>
                <p:nvPr/>
              </p:nvSpPr>
              <p:spPr>
                <a:xfrm>
                  <a:off x="7487929" y="1241747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0" y="582"/>
                        <a:pt x="0" y="1558"/>
                        <a:pt x="0" y="2368"/>
                      </a:cubicBezTo>
                      <a:cubicBezTo>
                        <a:pt x="0" y="3157"/>
                        <a:pt x="560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3" name="Google Shape;2353;p6"/>
                <p:cNvSpPr/>
                <p:nvPr/>
              </p:nvSpPr>
              <p:spPr>
                <a:xfrm>
                  <a:off x="7482570" y="1244832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4" name="Google Shape;2354;p6"/>
                <p:cNvSpPr/>
                <p:nvPr/>
              </p:nvSpPr>
              <p:spPr>
                <a:xfrm>
                  <a:off x="7477212" y="1247923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5" name="Google Shape;2355;p6"/>
                <p:cNvSpPr/>
                <p:nvPr/>
              </p:nvSpPr>
              <p:spPr>
                <a:xfrm>
                  <a:off x="7471874" y="1251001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6" name="Google Shape;2356;p6"/>
                <p:cNvSpPr/>
                <p:nvPr/>
              </p:nvSpPr>
              <p:spPr>
                <a:xfrm>
                  <a:off x="7466537" y="1254092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7" name="Google Shape;2357;p6"/>
                <p:cNvSpPr/>
                <p:nvPr/>
              </p:nvSpPr>
              <p:spPr>
                <a:xfrm>
                  <a:off x="7525376" y="1226274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8" name="Google Shape;2358;p6"/>
                <p:cNvSpPr/>
                <p:nvPr/>
              </p:nvSpPr>
              <p:spPr>
                <a:xfrm>
                  <a:off x="7520018" y="1229365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9" name="Google Shape;2359;p6"/>
                <p:cNvSpPr/>
                <p:nvPr/>
              </p:nvSpPr>
              <p:spPr>
                <a:xfrm>
                  <a:off x="7514659" y="1232450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0" name="Google Shape;2360;p6"/>
                <p:cNvSpPr/>
                <p:nvPr/>
              </p:nvSpPr>
              <p:spPr>
                <a:xfrm>
                  <a:off x="7509321" y="1235537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1" name="Google Shape;2361;p6"/>
                <p:cNvSpPr/>
                <p:nvPr/>
              </p:nvSpPr>
              <p:spPr>
                <a:xfrm>
                  <a:off x="7487950" y="1247882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0" y="595"/>
                        <a:pt x="0" y="1571"/>
                        <a:pt x="0" y="2381"/>
                      </a:cubicBezTo>
                      <a:cubicBezTo>
                        <a:pt x="0" y="3170"/>
                        <a:pt x="560" y="3523"/>
                        <a:pt x="1267" y="3108"/>
                      </a:cubicBezTo>
                      <a:cubicBezTo>
                        <a:pt x="1952" y="2692"/>
                        <a:pt x="2534" y="169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2" name="Google Shape;2362;p6"/>
                <p:cNvSpPr/>
                <p:nvPr/>
              </p:nvSpPr>
              <p:spPr>
                <a:xfrm>
                  <a:off x="7482591" y="1250976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69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3" name="Google Shape;2363;p6"/>
                <p:cNvSpPr/>
                <p:nvPr/>
              </p:nvSpPr>
              <p:spPr>
                <a:xfrm>
                  <a:off x="7477233" y="1254062"/>
                  <a:ext cx="2533" cy="3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2" extrusionOk="0">
                      <a:moveTo>
                        <a:pt x="1267" y="188"/>
                      </a:moveTo>
                      <a:cubicBezTo>
                        <a:pt x="582" y="583"/>
                        <a:pt x="0" y="1580"/>
                        <a:pt x="0" y="2390"/>
                      </a:cubicBezTo>
                      <a:cubicBezTo>
                        <a:pt x="0" y="3179"/>
                        <a:pt x="582" y="3532"/>
                        <a:pt x="1267" y="3117"/>
                      </a:cubicBezTo>
                      <a:cubicBezTo>
                        <a:pt x="1973" y="2702"/>
                        <a:pt x="2534" y="1725"/>
                        <a:pt x="2534" y="915"/>
                      </a:cubicBezTo>
                      <a:cubicBezTo>
                        <a:pt x="2534" y="105"/>
                        <a:pt x="1994" y="-248"/>
                        <a:pt x="1267" y="18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4" name="Google Shape;2364;p6"/>
                <p:cNvSpPr/>
                <p:nvPr/>
              </p:nvSpPr>
              <p:spPr>
                <a:xfrm>
                  <a:off x="7471895" y="1257149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692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5" name="Google Shape;2365;p6"/>
                <p:cNvSpPr/>
                <p:nvPr/>
              </p:nvSpPr>
              <p:spPr>
                <a:xfrm>
                  <a:off x="7466557" y="1260232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82"/>
                        <a:pt x="0" y="1579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6" name="Google Shape;2366;p6"/>
                <p:cNvSpPr/>
                <p:nvPr/>
              </p:nvSpPr>
              <p:spPr>
                <a:xfrm>
                  <a:off x="7525396" y="1232409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53" y="2713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7" name="Google Shape;2367;p6"/>
                <p:cNvSpPr/>
                <p:nvPr/>
              </p:nvSpPr>
              <p:spPr>
                <a:xfrm>
                  <a:off x="7514680" y="1238590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55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8" name="Google Shape;2368;p6"/>
                <p:cNvSpPr/>
                <p:nvPr/>
              </p:nvSpPr>
              <p:spPr>
                <a:xfrm>
                  <a:off x="7509342" y="1241676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9" name="Google Shape;2369;p6"/>
                <p:cNvSpPr/>
                <p:nvPr/>
              </p:nvSpPr>
              <p:spPr>
                <a:xfrm>
                  <a:off x="7504004" y="1244766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1" y="595"/>
                        <a:pt x="0" y="1571"/>
                        <a:pt x="0" y="2381"/>
                      </a:cubicBezTo>
                      <a:cubicBezTo>
                        <a:pt x="0" y="3212"/>
                        <a:pt x="581" y="3502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0" name="Google Shape;2370;p6"/>
                <p:cNvSpPr/>
                <p:nvPr/>
              </p:nvSpPr>
              <p:spPr>
                <a:xfrm>
                  <a:off x="7487970" y="1254022"/>
                  <a:ext cx="253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7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78"/>
                        <a:pt x="561" y="3490"/>
                        <a:pt x="1267" y="3074"/>
                      </a:cubicBezTo>
                      <a:cubicBezTo>
                        <a:pt x="1953" y="2680"/>
                        <a:pt x="2534" y="1703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1" name="Google Shape;2371;p6"/>
                <p:cNvSpPr/>
                <p:nvPr/>
              </p:nvSpPr>
              <p:spPr>
                <a:xfrm>
                  <a:off x="7482591" y="1257116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55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2" name="Google Shape;2372;p6"/>
                <p:cNvSpPr/>
                <p:nvPr/>
              </p:nvSpPr>
              <p:spPr>
                <a:xfrm>
                  <a:off x="7477253" y="1260202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87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3" name="Google Shape;2373;p6"/>
                <p:cNvSpPr/>
                <p:nvPr/>
              </p:nvSpPr>
              <p:spPr>
                <a:xfrm>
                  <a:off x="7471915" y="1263293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4" name="Google Shape;2374;p6"/>
                <p:cNvSpPr/>
                <p:nvPr/>
              </p:nvSpPr>
              <p:spPr>
                <a:xfrm>
                  <a:off x="7466557" y="1266379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5" name="Google Shape;2375;p6"/>
                <p:cNvSpPr/>
                <p:nvPr/>
              </p:nvSpPr>
              <p:spPr>
                <a:xfrm>
                  <a:off x="7525417" y="123854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3" y="2700"/>
                        <a:pt x="2534" y="1724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6" name="Google Shape;2376;p6"/>
                <p:cNvSpPr/>
                <p:nvPr/>
              </p:nvSpPr>
              <p:spPr>
                <a:xfrm>
                  <a:off x="7509363" y="1247820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7" name="Google Shape;2377;p6"/>
                <p:cNvSpPr/>
                <p:nvPr/>
              </p:nvSpPr>
              <p:spPr>
                <a:xfrm>
                  <a:off x="7504004" y="1250906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81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8" name="Google Shape;2378;p6"/>
                <p:cNvSpPr/>
                <p:nvPr/>
              </p:nvSpPr>
              <p:spPr>
                <a:xfrm>
                  <a:off x="7498667" y="125400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9" name="Google Shape;2379;p6"/>
                <p:cNvSpPr/>
                <p:nvPr/>
              </p:nvSpPr>
              <p:spPr>
                <a:xfrm>
                  <a:off x="7487991" y="1260166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0" name="Google Shape;2380;p6"/>
                <p:cNvSpPr/>
                <p:nvPr/>
              </p:nvSpPr>
              <p:spPr>
                <a:xfrm>
                  <a:off x="7482612" y="1263255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6"/>
                <p:cNvSpPr/>
                <p:nvPr/>
              </p:nvSpPr>
              <p:spPr>
                <a:xfrm>
                  <a:off x="7477274" y="1266346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6"/>
                <p:cNvSpPr/>
                <p:nvPr/>
              </p:nvSpPr>
              <p:spPr>
                <a:xfrm>
                  <a:off x="7471936" y="1269423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51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6"/>
                <p:cNvSpPr/>
                <p:nvPr/>
              </p:nvSpPr>
              <p:spPr>
                <a:xfrm>
                  <a:off x="7466578" y="1272523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203"/>
                        <a:pt x="582" y="3514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6"/>
                <p:cNvSpPr/>
                <p:nvPr/>
              </p:nvSpPr>
              <p:spPr>
                <a:xfrm>
                  <a:off x="7525438" y="1244713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5" name="Google Shape;2385;p6"/>
                <p:cNvSpPr/>
                <p:nvPr/>
              </p:nvSpPr>
              <p:spPr>
                <a:xfrm>
                  <a:off x="7487991" y="1266321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6" name="Google Shape;2386;p6"/>
                <p:cNvSpPr/>
                <p:nvPr/>
              </p:nvSpPr>
              <p:spPr>
                <a:xfrm>
                  <a:off x="7482633" y="1269416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7" name="Google Shape;2387;p6"/>
                <p:cNvSpPr/>
                <p:nvPr/>
              </p:nvSpPr>
              <p:spPr>
                <a:xfrm>
                  <a:off x="7477295" y="1272503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8" name="Google Shape;2388;p6"/>
                <p:cNvSpPr/>
                <p:nvPr/>
              </p:nvSpPr>
              <p:spPr>
                <a:xfrm>
                  <a:off x="7471936" y="1275584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9" name="Google Shape;2389;p6"/>
                <p:cNvSpPr/>
                <p:nvPr/>
              </p:nvSpPr>
              <p:spPr>
                <a:xfrm>
                  <a:off x="7466599" y="1278671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0" name="Google Shape;2390;p6"/>
                <p:cNvSpPr/>
                <p:nvPr/>
              </p:nvSpPr>
              <p:spPr>
                <a:xfrm>
                  <a:off x="7520080" y="1253946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95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1" name="Google Shape;2391;p6"/>
                <p:cNvSpPr/>
                <p:nvPr/>
              </p:nvSpPr>
              <p:spPr>
                <a:xfrm>
                  <a:off x="7514742" y="1257037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2" name="Google Shape;2392;p6"/>
                <p:cNvSpPr/>
                <p:nvPr/>
              </p:nvSpPr>
              <p:spPr>
                <a:xfrm>
                  <a:off x="7509404" y="1260124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6"/>
                <p:cNvSpPr/>
                <p:nvPr/>
              </p:nvSpPr>
              <p:spPr>
                <a:xfrm>
                  <a:off x="7482654" y="1275563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6"/>
                <p:cNvSpPr/>
                <p:nvPr/>
              </p:nvSpPr>
              <p:spPr>
                <a:xfrm>
                  <a:off x="7477295" y="1278641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21" y="3191"/>
                        <a:pt x="582" y="3502"/>
                        <a:pt x="1288" y="3108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6"/>
                <p:cNvSpPr/>
                <p:nvPr/>
              </p:nvSpPr>
              <p:spPr>
                <a:xfrm>
                  <a:off x="7471957" y="128173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6"/>
                <p:cNvSpPr/>
                <p:nvPr/>
              </p:nvSpPr>
              <p:spPr>
                <a:xfrm>
                  <a:off x="7461095" y="1226461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6"/>
                <p:cNvSpPr/>
                <p:nvPr/>
              </p:nvSpPr>
              <p:spPr>
                <a:xfrm>
                  <a:off x="7455757" y="1229543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60" y="595"/>
                        <a:pt x="0" y="1571"/>
                        <a:pt x="0" y="2381"/>
                      </a:cubicBezTo>
                      <a:cubicBezTo>
                        <a:pt x="0" y="3212"/>
                        <a:pt x="560" y="3523"/>
                        <a:pt x="1287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6"/>
                <p:cNvSpPr/>
                <p:nvPr/>
              </p:nvSpPr>
              <p:spPr>
                <a:xfrm>
                  <a:off x="7461116" y="1232611"/>
                  <a:ext cx="2533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4" extrusionOk="0">
                      <a:moveTo>
                        <a:pt x="1267" y="184"/>
                      </a:moveTo>
                      <a:cubicBezTo>
                        <a:pt x="582" y="579"/>
                        <a:pt x="0" y="1555"/>
                        <a:pt x="0" y="2344"/>
                      </a:cubicBezTo>
                      <a:cubicBezTo>
                        <a:pt x="0" y="3175"/>
                        <a:pt x="582" y="3487"/>
                        <a:pt x="1267" y="3071"/>
                      </a:cubicBezTo>
                      <a:cubicBezTo>
                        <a:pt x="1952" y="2656"/>
                        <a:pt x="2534" y="1700"/>
                        <a:pt x="2534" y="870"/>
                      </a:cubicBezTo>
                      <a:cubicBezTo>
                        <a:pt x="2534" y="80"/>
                        <a:pt x="1973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6"/>
                <p:cNvSpPr/>
                <p:nvPr/>
              </p:nvSpPr>
              <p:spPr>
                <a:xfrm>
                  <a:off x="7455778" y="1235699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71"/>
                      </a:moveTo>
                      <a:cubicBezTo>
                        <a:pt x="561" y="586"/>
                        <a:pt x="0" y="1542"/>
                        <a:pt x="0" y="2352"/>
                      </a:cubicBezTo>
                      <a:cubicBezTo>
                        <a:pt x="0" y="3182"/>
                        <a:pt x="561" y="3494"/>
                        <a:pt x="1267" y="3078"/>
                      </a:cubicBezTo>
                      <a:cubicBezTo>
                        <a:pt x="1953" y="2684"/>
                        <a:pt x="2534" y="1708"/>
                        <a:pt x="2534" y="877"/>
                      </a:cubicBezTo>
                      <a:cubicBezTo>
                        <a:pt x="2534" y="88"/>
                        <a:pt x="1953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6"/>
                <p:cNvSpPr/>
                <p:nvPr/>
              </p:nvSpPr>
              <p:spPr>
                <a:xfrm>
                  <a:off x="7450440" y="1238780"/>
                  <a:ext cx="2554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4" extrusionOk="0">
                      <a:moveTo>
                        <a:pt x="1267" y="184"/>
                      </a:moveTo>
                      <a:cubicBezTo>
                        <a:pt x="561" y="600"/>
                        <a:pt x="0" y="1555"/>
                        <a:pt x="0" y="2344"/>
                      </a:cubicBezTo>
                      <a:cubicBezTo>
                        <a:pt x="0" y="3175"/>
                        <a:pt x="561" y="3487"/>
                        <a:pt x="1287" y="3071"/>
                      </a:cubicBezTo>
                      <a:cubicBezTo>
                        <a:pt x="1973" y="2656"/>
                        <a:pt x="2555" y="1700"/>
                        <a:pt x="2555" y="870"/>
                      </a:cubicBezTo>
                      <a:cubicBezTo>
                        <a:pt x="2534" y="80"/>
                        <a:pt x="1952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6"/>
                <p:cNvSpPr/>
                <p:nvPr/>
              </p:nvSpPr>
              <p:spPr>
                <a:xfrm>
                  <a:off x="7445082" y="1241868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51"/>
                      </a:cubicBezTo>
                      <a:cubicBezTo>
                        <a:pt x="0" y="3182"/>
                        <a:pt x="561" y="3493"/>
                        <a:pt x="1288" y="3078"/>
                      </a:cubicBezTo>
                      <a:cubicBezTo>
                        <a:pt x="1973" y="2683"/>
                        <a:pt x="2534" y="1728"/>
                        <a:pt x="2534" y="897"/>
                      </a:cubicBezTo>
                      <a:cubicBezTo>
                        <a:pt x="2513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6"/>
                <p:cNvSpPr/>
                <p:nvPr/>
              </p:nvSpPr>
              <p:spPr>
                <a:xfrm>
                  <a:off x="7439723" y="1244953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80"/>
                      </a:moveTo>
                      <a:cubicBezTo>
                        <a:pt x="582" y="595"/>
                        <a:pt x="0" y="1551"/>
                        <a:pt x="0" y="2361"/>
                      </a:cubicBezTo>
                      <a:cubicBezTo>
                        <a:pt x="0" y="3191"/>
                        <a:pt x="582" y="3503"/>
                        <a:pt x="1267" y="3088"/>
                      </a:cubicBezTo>
                      <a:cubicBezTo>
                        <a:pt x="1973" y="2672"/>
                        <a:pt x="2534" y="1717"/>
                        <a:pt x="2534" y="886"/>
                      </a:cubicBezTo>
                      <a:cubicBezTo>
                        <a:pt x="2534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6"/>
                <p:cNvSpPr/>
                <p:nvPr/>
              </p:nvSpPr>
              <p:spPr>
                <a:xfrm>
                  <a:off x="7434386" y="1248043"/>
                  <a:ext cx="2533" cy="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5" extrusionOk="0">
                      <a:moveTo>
                        <a:pt x="1267" y="184"/>
                      </a:moveTo>
                      <a:cubicBezTo>
                        <a:pt x="582" y="579"/>
                        <a:pt x="0" y="1555"/>
                        <a:pt x="0" y="2344"/>
                      </a:cubicBezTo>
                      <a:cubicBezTo>
                        <a:pt x="0" y="3175"/>
                        <a:pt x="582" y="3466"/>
                        <a:pt x="1267" y="3071"/>
                      </a:cubicBezTo>
                      <a:cubicBezTo>
                        <a:pt x="1973" y="2656"/>
                        <a:pt x="2534" y="1700"/>
                        <a:pt x="2534" y="870"/>
                      </a:cubicBezTo>
                      <a:cubicBezTo>
                        <a:pt x="2534" y="80"/>
                        <a:pt x="1973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6"/>
                <p:cNvSpPr/>
                <p:nvPr/>
              </p:nvSpPr>
              <p:spPr>
                <a:xfrm>
                  <a:off x="7461136" y="1238752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6"/>
                <p:cNvSpPr/>
                <p:nvPr/>
              </p:nvSpPr>
              <p:spPr>
                <a:xfrm>
                  <a:off x="7455799" y="1241843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3"/>
                      </a:cubicBezTo>
                      <a:cubicBezTo>
                        <a:pt x="1953" y="2687"/>
                        <a:pt x="2534" y="1711"/>
                        <a:pt x="2534" y="901"/>
                      </a:cubicBezTo>
                      <a:cubicBezTo>
                        <a:pt x="2534" y="70"/>
                        <a:pt x="195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6"/>
                <p:cNvSpPr/>
                <p:nvPr/>
              </p:nvSpPr>
              <p:spPr>
                <a:xfrm>
                  <a:off x="7450440" y="1244921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6"/>
                <p:cNvSpPr/>
                <p:nvPr/>
              </p:nvSpPr>
              <p:spPr>
                <a:xfrm>
                  <a:off x="7445103" y="1248016"/>
                  <a:ext cx="2533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7" extrusionOk="0">
                      <a:moveTo>
                        <a:pt x="1267" y="170"/>
                      </a:moveTo>
                      <a:cubicBezTo>
                        <a:pt x="561" y="585"/>
                        <a:pt x="0" y="1540"/>
                        <a:pt x="0" y="2371"/>
                      </a:cubicBezTo>
                      <a:cubicBezTo>
                        <a:pt x="0" y="3181"/>
                        <a:pt x="561" y="3514"/>
                        <a:pt x="1288" y="3098"/>
                      </a:cubicBezTo>
                      <a:cubicBezTo>
                        <a:pt x="1973" y="2683"/>
                        <a:pt x="2534" y="1707"/>
                        <a:pt x="2534" y="917"/>
                      </a:cubicBezTo>
                      <a:cubicBezTo>
                        <a:pt x="2513" y="87"/>
                        <a:pt x="1952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8" name="Google Shape;2408;p6"/>
                <p:cNvSpPr/>
                <p:nvPr/>
              </p:nvSpPr>
              <p:spPr>
                <a:xfrm>
                  <a:off x="7439723" y="1251101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9" name="Google Shape;2409;p6"/>
                <p:cNvSpPr/>
                <p:nvPr/>
              </p:nvSpPr>
              <p:spPr>
                <a:xfrm>
                  <a:off x="7434386" y="1254192"/>
                  <a:ext cx="253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7" extrusionOk="0">
                      <a:moveTo>
                        <a:pt x="1267" y="183"/>
                      </a:moveTo>
                      <a:cubicBezTo>
                        <a:pt x="582" y="598"/>
                        <a:pt x="0" y="1553"/>
                        <a:pt x="0" y="2384"/>
                      </a:cubicBezTo>
                      <a:cubicBezTo>
                        <a:pt x="0" y="3173"/>
                        <a:pt x="582" y="3506"/>
                        <a:pt x="1267" y="3111"/>
                      </a:cubicBezTo>
                      <a:cubicBezTo>
                        <a:pt x="1973" y="2696"/>
                        <a:pt x="2534" y="1720"/>
                        <a:pt x="2534" y="930"/>
                      </a:cubicBezTo>
                      <a:cubicBezTo>
                        <a:pt x="2555" y="79"/>
                        <a:pt x="1994" y="-233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0" name="Google Shape;2410;p6"/>
                <p:cNvSpPr/>
                <p:nvPr/>
              </p:nvSpPr>
              <p:spPr>
                <a:xfrm>
                  <a:off x="7461157" y="1244896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82" y="58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73" y="2687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1" name="Google Shape;2411;p6"/>
                <p:cNvSpPr/>
                <p:nvPr/>
              </p:nvSpPr>
              <p:spPr>
                <a:xfrm>
                  <a:off x="7455799" y="1247974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5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2" name="Google Shape;2412;p6"/>
                <p:cNvSpPr/>
                <p:nvPr/>
              </p:nvSpPr>
              <p:spPr>
                <a:xfrm>
                  <a:off x="7450461" y="1251065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3" name="Google Shape;2413;p6"/>
                <p:cNvSpPr/>
                <p:nvPr/>
              </p:nvSpPr>
              <p:spPr>
                <a:xfrm>
                  <a:off x="7445123" y="1254155"/>
                  <a:ext cx="2533" cy="3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2" extrusionOk="0">
                      <a:moveTo>
                        <a:pt x="1267" y="179"/>
                      </a:moveTo>
                      <a:cubicBezTo>
                        <a:pt x="561" y="594"/>
                        <a:pt x="0" y="1550"/>
                        <a:pt x="0" y="2380"/>
                      </a:cubicBezTo>
                      <a:cubicBezTo>
                        <a:pt x="0" y="3170"/>
                        <a:pt x="561" y="3523"/>
                        <a:pt x="1288" y="3107"/>
                      </a:cubicBezTo>
                      <a:cubicBezTo>
                        <a:pt x="1973" y="2713"/>
                        <a:pt x="2534" y="1716"/>
                        <a:pt x="2534" y="927"/>
                      </a:cubicBezTo>
                      <a:cubicBezTo>
                        <a:pt x="2513" y="96"/>
                        <a:pt x="1952" y="-237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4" name="Google Shape;2414;p6"/>
                <p:cNvSpPr/>
                <p:nvPr/>
              </p:nvSpPr>
              <p:spPr>
                <a:xfrm>
                  <a:off x="7439744" y="1257245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5" name="Google Shape;2415;p6"/>
                <p:cNvSpPr/>
                <p:nvPr/>
              </p:nvSpPr>
              <p:spPr>
                <a:xfrm>
                  <a:off x="7461178" y="125103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6" name="Google Shape;2416;p6"/>
                <p:cNvSpPr/>
                <p:nvPr/>
              </p:nvSpPr>
              <p:spPr>
                <a:xfrm>
                  <a:off x="7455819" y="1254125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3" y="268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7" name="Google Shape;2417;p6"/>
                <p:cNvSpPr/>
                <p:nvPr/>
              </p:nvSpPr>
              <p:spPr>
                <a:xfrm>
                  <a:off x="7450482" y="1257216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8" name="Google Shape;2418;p6"/>
                <p:cNvSpPr/>
                <p:nvPr/>
              </p:nvSpPr>
              <p:spPr>
                <a:xfrm>
                  <a:off x="7445144" y="1260302"/>
                  <a:ext cx="2513" cy="3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82" extrusionOk="0">
                      <a:moveTo>
                        <a:pt x="1267" y="179"/>
                      </a:moveTo>
                      <a:cubicBezTo>
                        <a:pt x="561" y="594"/>
                        <a:pt x="0" y="1570"/>
                        <a:pt x="0" y="2380"/>
                      </a:cubicBezTo>
                      <a:cubicBezTo>
                        <a:pt x="0" y="3170"/>
                        <a:pt x="561" y="3523"/>
                        <a:pt x="1267" y="3107"/>
                      </a:cubicBezTo>
                      <a:cubicBezTo>
                        <a:pt x="1952" y="2692"/>
                        <a:pt x="2513" y="1716"/>
                        <a:pt x="2513" y="927"/>
                      </a:cubicBezTo>
                      <a:cubicBezTo>
                        <a:pt x="2513" y="96"/>
                        <a:pt x="1952" y="-237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9" name="Google Shape;2419;p6"/>
                <p:cNvSpPr/>
                <p:nvPr/>
              </p:nvSpPr>
              <p:spPr>
                <a:xfrm>
                  <a:off x="7439765" y="1263397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0" name="Google Shape;2420;p6"/>
                <p:cNvSpPr/>
                <p:nvPr/>
              </p:nvSpPr>
              <p:spPr>
                <a:xfrm>
                  <a:off x="7461178" y="1257179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1" name="Google Shape;2421;p6"/>
                <p:cNvSpPr/>
                <p:nvPr/>
              </p:nvSpPr>
              <p:spPr>
                <a:xfrm>
                  <a:off x="7455840" y="126026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2" name="Google Shape;2422;p6"/>
                <p:cNvSpPr/>
                <p:nvPr/>
              </p:nvSpPr>
              <p:spPr>
                <a:xfrm>
                  <a:off x="7450503" y="1263355"/>
                  <a:ext cx="255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87" y="3108"/>
                      </a:cubicBezTo>
                      <a:cubicBezTo>
                        <a:pt x="1973" y="2713"/>
                        <a:pt x="2555" y="1716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3" name="Google Shape;2423;p6"/>
                <p:cNvSpPr/>
                <p:nvPr/>
              </p:nvSpPr>
              <p:spPr>
                <a:xfrm>
                  <a:off x="7445144" y="1266442"/>
                  <a:ext cx="2513" cy="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3" extrusionOk="0">
                      <a:moveTo>
                        <a:pt x="1267" y="166"/>
                      </a:moveTo>
                      <a:cubicBezTo>
                        <a:pt x="561" y="581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52" y="2679"/>
                        <a:pt x="2513" y="1703"/>
                        <a:pt x="2513" y="914"/>
                      </a:cubicBezTo>
                      <a:cubicBezTo>
                        <a:pt x="2534" y="104"/>
                        <a:pt x="1973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6"/>
                <p:cNvSpPr/>
                <p:nvPr/>
              </p:nvSpPr>
              <p:spPr>
                <a:xfrm>
                  <a:off x="7461199" y="1263326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51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6"/>
                <p:cNvSpPr/>
                <p:nvPr/>
              </p:nvSpPr>
              <p:spPr>
                <a:xfrm>
                  <a:off x="7455861" y="1266408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53" y="2713"/>
                        <a:pt x="2534" y="1716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6"/>
                <p:cNvSpPr/>
                <p:nvPr/>
              </p:nvSpPr>
              <p:spPr>
                <a:xfrm>
                  <a:off x="7450524" y="1269495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73" y="2680"/>
                        <a:pt x="2534" y="168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6"/>
                <p:cNvSpPr/>
                <p:nvPr/>
              </p:nvSpPr>
              <p:spPr>
                <a:xfrm>
                  <a:off x="7445186" y="1272590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6"/>
                      </a:moveTo>
                      <a:cubicBezTo>
                        <a:pt x="561" y="581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87" y="3094"/>
                      </a:cubicBezTo>
                      <a:cubicBezTo>
                        <a:pt x="1973" y="2700"/>
                        <a:pt x="2534" y="1703"/>
                        <a:pt x="2534" y="914"/>
                      </a:cubicBezTo>
                      <a:cubicBezTo>
                        <a:pt x="2492" y="104"/>
                        <a:pt x="1952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6"/>
                <p:cNvSpPr/>
                <p:nvPr/>
              </p:nvSpPr>
              <p:spPr>
                <a:xfrm>
                  <a:off x="7461220" y="1269461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6"/>
                <p:cNvSpPr/>
                <p:nvPr/>
              </p:nvSpPr>
              <p:spPr>
                <a:xfrm>
                  <a:off x="7455882" y="1272555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80"/>
                      </a:moveTo>
                      <a:cubicBezTo>
                        <a:pt x="540" y="595"/>
                        <a:pt x="0" y="1571"/>
                        <a:pt x="0" y="2361"/>
                      </a:cubicBezTo>
                      <a:cubicBezTo>
                        <a:pt x="0" y="3191"/>
                        <a:pt x="561" y="3503"/>
                        <a:pt x="1267" y="3088"/>
                      </a:cubicBezTo>
                      <a:cubicBezTo>
                        <a:pt x="1953" y="2693"/>
                        <a:pt x="2534" y="1717"/>
                        <a:pt x="2534" y="886"/>
                      </a:cubicBezTo>
                      <a:cubicBezTo>
                        <a:pt x="2534" y="97"/>
                        <a:pt x="195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6"/>
                <p:cNvSpPr/>
                <p:nvPr/>
              </p:nvSpPr>
              <p:spPr>
                <a:xfrm>
                  <a:off x="7450544" y="127563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0" y="586"/>
                        <a:pt x="0" y="1562"/>
                        <a:pt x="0" y="2372"/>
                      </a:cubicBezTo>
                      <a:cubicBezTo>
                        <a:pt x="0" y="3182"/>
                        <a:pt x="560" y="3514"/>
                        <a:pt x="1267" y="3099"/>
                      </a:cubicBezTo>
                      <a:cubicBezTo>
                        <a:pt x="1952" y="2683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6"/>
                <p:cNvSpPr/>
                <p:nvPr/>
              </p:nvSpPr>
              <p:spPr>
                <a:xfrm>
                  <a:off x="7445186" y="127872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2"/>
                      </a:moveTo>
                      <a:cubicBezTo>
                        <a:pt x="540" y="578"/>
                        <a:pt x="0" y="1554"/>
                        <a:pt x="0" y="2364"/>
                      </a:cubicBezTo>
                      <a:cubicBezTo>
                        <a:pt x="0" y="3195"/>
                        <a:pt x="561" y="3506"/>
                        <a:pt x="1287" y="3091"/>
                      </a:cubicBezTo>
                      <a:cubicBezTo>
                        <a:pt x="1973" y="2696"/>
                        <a:pt x="2534" y="1741"/>
                        <a:pt x="2534" y="910"/>
                      </a:cubicBezTo>
                      <a:cubicBezTo>
                        <a:pt x="2513" y="121"/>
                        <a:pt x="1952" y="-232"/>
                        <a:pt x="1267" y="162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6"/>
                <p:cNvSpPr/>
                <p:nvPr/>
              </p:nvSpPr>
              <p:spPr>
                <a:xfrm>
                  <a:off x="7461240" y="1275601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6"/>
                <p:cNvSpPr/>
                <p:nvPr/>
              </p:nvSpPr>
              <p:spPr>
                <a:xfrm>
                  <a:off x="7455902" y="1278696"/>
                  <a:ext cx="2533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7" extrusionOk="0">
                      <a:moveTo>
                        <a:pt x="1267" y="166"/>
                      </a:moveTo>
                      <a:cubicBezTo>
                        <a:pt x="540" y="581"/>
                        <a:pt x="0" y="1558"/>
                        <a:pt x="0" y="2368"/>
                      </a:cubicBezTo>
                      <a:cubicBezTo>
                        <a:pt x="0" y="3198"/>
                        <a:pt x="561" y="3510"/>
                        <a:pt x="1267" y="3094"/>
                      </a:cubicBezTo>
                      <a:cubicBezTo>
                        <a:pt x="1973" y="2700"/>
                        <a:pt x="2534" y="1724"/>
                        <a:pt x="2534" y="914"/>
                      </a:cubicBezTo>
                      <a:cubicBezTo>
                        <a:pt x="2534" y="104"/>
                        <a:pt x="1952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6"/>
                <p:cNvSpPr/>
                <p:nvPr/>
              </p:nvSpPr>
              <p:spPr>
                <a:xfrm>
                  <a:off x="7520101" y="1260090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84"/>
                      </a:moveTo>
                      <a:cubicBezTo>
                        <a:pt x="581" y="578"/>
                        <a:pt x="0" y="1555"/>
                        <a:pt x="0" y="2365"/>
                      </a:cubicBezTo>
                      <a:cubicBezTo>
                        <a:pt x="0" y="3175"/>
                        <a:pt x="581" y="3507"/>
                        <a:pt x="1267" y="3091"/>
                      </a:cubicBezTo>
                      <a:cubicBezTo>
                        <a:pt x="1973" y="2676"/>
                        <a:pt x="2534" y="1700"/>
                        <a:pt x="2534" y="890"/>
                      </a:cubicBezTo>
                      <a:cubicBezTo>
                        <a:pt x="2534" y="80"/>
                        <a:pt x="1994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6"/>
                <p:cNvSpPr/>
                <p:nvPr/>
              </p:nvSpPr>
              <p:spPr>
                <a:xfrm>
                  <a:off x="7514763" y="1263168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95"/>
                        <a:pt x="0" y="1550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6"/>
                <p:cNvSpPr/>
                <p:nvPr/>
              </p:nvSpPr>
              <p:spPr>
                <a:xfrm>
                  <a:off x="7509404" y="1266259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88" y="3112"/>
                      </a:cubicBezTo>
                      <a:cubicBezTo>
                        <a:pt x="1994" y="2696"/>
                        <a:pt x="2555" y="1720"/>
                        <a:pt x="2555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6"/>
                <p:cNvSpPr/>
                <p:nvPr/>
              </p:nvSpPr>
              <p:spPr>
                <a:xfrm>
                  <a:off x="7504066" y="1269346"/>
                  <a:ext cx="2555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65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21" y="3161"/>
                        <a:pt x="582" y="3493"/>
                        <a:pt x="1288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6"/>
                <p:cNvSpPr/>
                <p:nvPr/>
              </p:nvSpPr>
              <p:spPr>
                <a:xfrm>
                  <a:off x="7498729" y="1272440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6"/>
                <p:cNvSpPr/>
                <p:nvPr/>
              </p:nvSpPr>
              <p:spPr>
                <a:xfrm>
                  <a:off x="7514784" y="1269319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6"/>
                <p:cNvSpPr/>
                <p:nvPr/>
              </p:nvSpPr>
              <p:spPr>
                <a:xfrm>
                  <a:off x="7509425" y="127241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6"/>
                <p:cNvSpPr/>
                <p:nvPr/>
              </p:nvSpPr>
              <p:spPr>
                <a:xfrm>
                  <a:off x="7504087" y="1275497"/>
                  <a:ext cx="2555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88" y="3095"/>
                      </a:cubicBezTo>
                      <a:cubicBezTo>
                        <a:pt x="1973" y="2680"/>
                        <a:pt x="2555" y="1703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6"/>
                <p:cNvSpPr/>
                <p:nvPr/>
              </p:nvSpPr>
              <p:spPr>
                <a:xfrm>
                  <a:off x="7498750" y="1278588"/>
                  <a:ext cx="2533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7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61"/>
                        <a:pt x="561" y="3493"/>
                        <a:pt x="1267" y="3078"/>
                      </a:cubicBezTo>
                      <a:cubicBezTo>
                        <a:pt x="1973" y="2683"/>
                        <a:pt x="2534" y="1686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6"/>
                <p:cNvSpPr/>
                <p:nvPr/>
              </p:nvSpPr>
              <p:spPr>
                <a:xfrm>
                  <a:off x="7493391" y="1281666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680"/>
                        <a:pt x="2534" y="1683"/>
                        <a:pt x="2534" y="893"/>
                      </a:cubicBezTo>
                      <a:cubicBezTo>
                        <a:pt x="2555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6"/>
                <p:cNvSpPr/>
                <p:nvPr/>
              </p:nvSpPr>
              <p:spPr>
                <a:xfrm>
                  <a:off x="7525500" y="1269287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6"/>
                <p:cNvSpPr/>
                <p:nvPr/>
              </p:nvSpPr>
              <p:spPr>
                <a:xfrm>
                  <a:off x="7520142" y="1272373"/>
                  <a:ext cx="2554" cy="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9" extrusionOk="0">
                      <a:moveTo>
                        <a:pt x="1267" y="176"/>
                      </a:moveTo>
                      <a:cubicBezTo>
                        <a:pt x="560" y="570"/>
                        <a:pt x="0" y="1567"/>
                        <a:pt x="0" y="2377"/>
                      </a:cubicBezTo>
                      <a:cubicBezTo>
                        <a:pt x="20" y="3166"/>
                        <a:pt x="581" y="3519"/>
                        <a:pt x="1287" y="3104"/>
                      </a:cubicBezTo>
                      <a:cubicBezTo>
                        <a:pt x="1994" y="2689"/>
                        <a:pt x="2555" y="1713"/>
                        <a:pt x="2555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6"/>
                <p:cNvSpPr/>
                <p:nvPr/>
              </p:nvSpPr>
              <p:spPr>
                <a:xfrm>
                  <a:off x="7514804" y="1275463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87" y="3108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6"/>
                <p:cNvSpPr/>
                <p:nvPr/>
              </p:nvSpPr>
              <p:spPr>
                <a:xfrm>
                  <a:off x="7509446" y="1278550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88" y="3095"/>
                      </a:cubicBezTo>
                      <a:cubicBezTo>
                        <a:pt x="1994" y="2680"/>
                        <a:pt x="2555" y="1703"/>
                        <a:pt x="2555" y="893"/>
                      </a:cubicBezTo>
                      <a:cubicBezTo>
                        <a:pt x="2534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6"/>
                <p:cNvSpPr/>
                <p:nvPr/>
              </p:nvSpPr>
              <p:spPr>
                <a:xfrm>
                  <a:off x="7504108" y="1281641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3" y="2683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6"/>
                <p:cNvSpPr/>
                <p:nvPr/>
              </p:nvSpPr>
              <p:spPr>
                <a:xfrm>
                  <a:off x="7498750" y="1284726"/>
                  <a:ext cx="2554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4" extrusionOk="0">
                      <a:moveTo>
                        <a:pt x="1267" y="180"/>
                      </a:moveTo>
                      <a:cubicBezTo>
                        <a:pt x="561" y="574"/>
                        <a:pt x="0" y="1571"/>
                        <a:pt x="0" y="2361"/>
                      </a:cubicBezTo>
                      <a:cubicBezTo>
                        <a:pt x="0" y="3150"/>
                        <a:pt x="582" y="3482"/>
                        <a:pt x="1287" y="3088"/>
                      </a:cubicBezTo>
                      <a:cubicBezTo>
                        <a:pt x="1973" y="2672"/>
                        <a:pt x="2555" y="1696"/>
                        <a:pt x="2555" y="886"/>
                      </a:cubicBezTo>
                      <a:cubicBezTo>
                        <a:pt x="2555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6"/>
                <p:cNvSpPr/>
                <p:nvPr/>
              </p:nvSpPr>
              <p:spPr>
                <a:xfrm>
                  <a:off x="7493412" y="1287813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6"/>
                <p:cNvSpPr/>
                <p:nvPr/>
              </p:nvSpPr>
              <p:spPr>
                <a:xfrm>
                  <a:off x="7525521" y="1275422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6"/>
                <p:cNvSpPr/>
                <p:nvPr/>
              </p:nvSpPr>
              <p:spPr>
                <a:xfrm>
                  <a:off x="7520163" y="1278517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6"/>
                <p:cNvSpPr/>
                <p:nvPr/>
              </p:nvSpPr>
              <p:spPr>
                <a:xfrm>
                  <a:off x="7514804" y="1281611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21" y="3212"/>
                        <a:pt x="582" y="3502"/>
                        <a:pt x="1287" y="3108"/>
                      </a:cubicBezTo>
                      <a:cubicBezTo>
                        <a:pt x="1994" y="2692"/>
                        <a:pt x="2555" y="1737"/>
                        <a:pt x="2555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6"/>
                <p:cNvSpPr/>
                <p:nvPr/>
              </p:nvSpPr>
              <p:spPr>
                <a:xfrm>
                  <a:off x="7509467" y="1284685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88" y="3108"/>
                      </a:cubicBezTo>
                      <a:cubicBezTo>
                        <a:pt x="1994" y="2692"/>
                        <a:pt x="2555" y="1737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6"/>
                <p:cNvSpPr/>
                <p:nvPr/>
              </p:nvSpPr>
              <p:spPr>
                <a:xfrm>
                  <a:off x="7504129" y="1287780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6" name="Google Shape;2456;p6"/>
                <p:cNvSpPr/>
                <p:nvPr/>
              </p:nvSpPr>
              <p:spPr>
                <a:xfrm>
                  <a:off x="7498771" y="1290863"/>
                  <a:ext cx="2533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2" extrusionOk="0">
                      <a:moveTo>
                        <a:pt x="1267" y="170"/>
                      </a:moveTo>
                      <a:cubicBezTo>
                        <a:pt x="561" y="565"/>
                        <a:pt x="0" y="1583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52" y="2704"/>
                        <a:pt x="2534" y="1728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7" name="Google Shape;2457;p6"/>
                <p:cNvSpPr/>
                <p:nvPr/>
              </p:nvSpPr>
              <p:spPr>
                <a:xfrm>
                  <a:off x="7493433" y="1293957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8" name="Google Shape;2458;p6"/>
                <p:cNvSpPr/>
                <p:nvPr/>
              </p:nvSpPr>
              <p:spPr>
                <a:xfrm>
                  <a:off x="7525542" y="1281562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6"/>
                <p:cNvSpPr/>
                <p:nvPr/>
              </p:nvSpPr>
              <p:spPr>
                <a:xfrm>
                  <a:off x="7520183" y="1284656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94" y="268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0" name="Google Shape;2460;p6"/>
                <p:cNvSpPr/>
                <p:nvPr/>
              </p:nvSpPr>
              <p:spPr>
                <a:xfrm>
                  <a:off x="7514825" y="128774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1" name="Google Shape;2461;p6"/>
                <p:cNvSpPr/>
                <p:nvPr/>
              </p:nvSpPr>
              <p:spPr>
                <a:xfrm>
                  <a:off x="7509487" y="1290833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21" y="3191"/>
                        <a:pt x="582" y="3502"/>
                        <a:pt x="1288" y="3108"/>
                      </a:cubicBezTo>
                      <a:cubicBezTo>
                        <a:pt x="1994" y="2692"/>
                        <a:pt x="2555" y="1737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2" name="Google Shape;2462;p6"/>
                <p:cNvSpPr/>
                <p:nvPr/>
              </p:nvSpPr>
              <p:spPr>
                <a:xfrm>
                  <a:off x="7504129" y="1293919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3" name="Google Shape;2463;p6"/>
                <p:cNvSpPr/>
                <p:nvPr/>
              </p:nvSpPr>
              <p:spPr>
                <a:xfrm>
                  <a:off x="7498791" y="1297001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4" name="Google Shape;2464;p6"/>
                <p:cNvSpPr/>
                <p:nvPr/>
              </p:nvSpPr>
              <p:spPr>
                <a:xfrm>
                  <a:off x="7525563" y="1287726"/>
                  <a:ext cx="2533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7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493"/>
                        <a:pt x="1267" y="3078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5" name="Google Shape;2465;p6"/>
                <p:cNvSpPr/>
                <p:nvPr/>
              </p:nvSpPr>
              <p:spPr>
                <a:xfrm>
                  <a:off x="7520183" y="1290822"/>
                  <a:ext cx="2534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2" extrusionOk="0">
                      <a:moveTo>
                        <a:pt x="1267" y="170"/>
                      </a:moveTo>
                      <a:cubicBezTo>
                        <a:pt x="582" y="564"/>
                        <a:pt x="0" y="1540"/>
                        <a:pt x="0" y="2371"/>
                      </a:cubicBezTo>
                      <a:cubicBezTo>
                        <a:pt x="0" y="3181"/>
                        <a:pt x="582" y="3472"/>
                        <a:pt x="1267" y="3077"/>
                      </a:cubicBezTo>
                      <a:cubicBezTo>
                        <a:pt x="1973" y="2662"/>
                        <a:pt x="2534" y="1707"/>
                        <a:pt x="2534" y="917"/>
                      </a:cubicBezTo>
                      <a:cubicBezTo>
                        <a:pt x="2555" y="87"/>
                        <a:pt x="1994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6" name="Google Shape;2466;p6"/>
                <p:cNvSpPr/>
                <p:nvPr/>
              </p:nvSpPr>
              <p:spPr>
                <a:xfrm>
                  <a:off x="7514846" y="1293903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82" y="3486"/>
                        <a:pt x="1267" y="3091"/>
                      </a:cubicBezTo>
                      <a:cubicBezTo>
                        <a:pt x="1973" y="267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7" name="Google Shape;2467;p6"/>
                <p:cNvSpPr/>
                <p:nvPr/>
              </p:nvSpPr>
              <p:spPr>
                <a:xfrm>
                  <a:off x="7509508" y="1296990"/>
                  <a:ext cx="2533" cy="3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8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473"/>
                        <a:pt x="1267" y="3078"/>
                      </a:cubicBezTo>
                      <a:cubicBezTo>
                        <a:pt x="1973" y="266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8" name="Google Shape;2468;p6"/>
                <p:cNvSpPr/>
                <p:nvPr/>
              </p:nvSpPr>
              <p:spPr>
                <a:xfrm>
                  <a:off x="7504149" y="1300081"/>
                  <a:ext cx="2554" cy="3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1" extrusionOk="0">
                      <a:moveTo>
                        <a:pt x="1267" y="173"/>
                      </a:moveTo>
                      <a:cubicBezTo>
                        <a:pt x="561" y="568"/>
                        <a:pt x="0" y="1544"/>
                        <a:pt x="0" y="2375"/>
                      </a:cubicBezTo>
                      <a:cubicBezTo>
                        <a:pt x="21" y="3164"/>
                        <a:pt x="582" y="3476"/>
                        <a:pt x="1288" y="3081"/>
                      </a:cubicBezTo>
                      <a:cubicBezTo>
                        <a:pt x="1973" y="2687"/>
                        <a:pt x="2555" y="1710"/>
                        <a:pt x="2555" y="921"/>
                      </a:cubicBezTo>
                      <a:cubicBezTo>
                        <a:pt x="2555" y="70"/>
                        <a:pt x="1973" y="-221"/>
                        <a:pt x="1267" y="17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9" name="Google Shape;2469;p6"/>
                <p:cNvSpPr/>
                <p:nvPr/>
              </p:nvSpPr>
              <p:spPr>
                <a:xfrm>
                  <a:off x="7498812" y="1303166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83"/>
                      </a:moveTo>
                      <a:cubicBezTo>
                        <a:pt x="581" y="578"/>
                        <a:pt x="0" y="1554"/>
                        <a:pt x="0" y="2385"/>
                      </a:cubicBezTo>
                      <a:cubicBezTo>
                        <a:pt x="21" y="3174"/>
                        <a:pt x="581" y="3485"/>
                        <a:pt x="1287" y="3091"/>
                      </a:cubicBezTo>
                      <a:cubicBezTo>
                        <a:pt x="1994" y="2696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0" name="Google Shape;2470;p6"/>
                <p:cNvSpPr/>
                <p:nvPr/>
              </p:nvSpPr>
              <p:spPr>
                <a:xfrm>
                  <a:off x="7525563" y="1293870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2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6"/>
                <p:cNvSpPr/>
                <p:nvPr/>
              </p:nvSpPr>
              <p:spPr>
                <a:xfrm>
                  <a:off x="7520204" y="1296960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88" y="3108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6"/>
                <p:cNvSpPr/>
                <p:nvPr/>
              </p:nvSpPr>
              <p:spPr>
                <a:xfrm>
                  <a:off x="7514867" y="1300050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87" y="3112"/>
                      </a:cubicBezTo>
                      <a:cubicBezTo>
                        <a:pt x="1994" y="2696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6"/>
                <p:cNvSpPr/>
                <p:nvPr/>
              </p:nvSpPr>
              <p:spPr>
                <a:xfrm>
                  <a:off x="7509508" y="1303128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61" y="595"/>
                        <a:pt x="0" y="1550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6"/>
                <p:cNvSpPr/>
                <p:nvPr/>
              </p:nvSpPr>
              <p:spPr>
                <a:xfrm>
                  <a:off x="7525584" y="1300009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88" y="3112"/>
                      </a:cubicBezTo>
                      <a:cubicBezTo>
                        <a:pt x="1973" y="2696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6"/>
                <p:cNvSpPr/>
                <p:nvPr/>
              </p:nvSpPr>
              <p:spPr>
                <a:xfrm>
                  <a:off x="7520225" y="1303104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88" y="3112"/>
                      </a:cubicBezTo>
                      <a:cubicBezTo>
                        <a:pt x="1994" y="2696"/>
                        <a:pt x="2555" y="1699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6"/>
                <p:cNvSpPr/>
                <p:nvPr/>
              </p:nvSpPr>
              <p:spPr>
                <a:xfrm>
                  <a:off x="7514888" y="1306181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87" y="3108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6"/>
                <p:cNvSpPr/>
                <p:nvPr/>
              </p:nvSpPr>
              <p:spPr>
                <a:xfrm>
                  <a:off x="7509529" y="1309272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87" y="3112"/>
                      </a:cubicBezTo>
                      <a:cubicBezTo>
                        <a:pt x="1994" y="2696"/>
                        <a:pt x="2555" y="1720"/>
                        <a:pt x="2555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6"/>
                <p:cNvSpPr/>
                <p:nvPr/>
              </p:nvSpPr>
              <p:spPr>
                <a:xfrm>
                  <a:off x="7525604" y="130614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6"/>
                <p:cNvSpPr/>
                <p:nvPr/>
              </p:nvSpPr>
              <p:spPr>
                <a:xfrm>
                  <a:off x="7520246" y="1309247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6"/>
                <p:cNvSpPr/>
                <p:nvPr/>
              </p:nvSpPr>
              <p:spPr>
                <a:xfrm>
                  <a:off x="7514908" y="1312329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21" y="3191"/>
                        <a:pt x="581" y="3502"/>
                        <a:pt x="1287" y="3108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6"/>
                <p:cNvSpPr/>
                <p:nvPr/>
              </p:nvSpPr>
              <p:spPr>
                <a:xfrm>
                  <a:off x="7423918" y="1334087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6"/>
                <p:cNvSpPr/>
                <p:nvPr/>
              </p:nvSpPr>
              <p:spPr>
                <a:xfrm>
                  <a:off x="7423918" y="1340231"/>
                  <a:ext cx="253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2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52" y="2683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6"/>
                <p:cNvSpPr/>
                <p:nvPr/>
              </p:nvSpPr>
              <p:spPr>
                <a:xfrm>
                  <a:off x="7429318" y="1349440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27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34" y="79"/>
                        <a:pt x="195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6"/>
                <p:cNvSpPr/>
                <p:nvPr/>
              </p:nvSpPr>
              <p:spPr>
                <a:xfrm>
                  <a:off x="7423960" y="1352527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6"/>
                <p:cNvSpPr/>
                <p:nvPr/>
              </p:nvSpPr>
              <p:spPr>
                <a:xfrm>
                  <a:off x="7429318" y="135558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6"/>
                <p:cNvSpPr/>
                <p:nvPr/>
              </p:nvSpPr>
              <p:spPr>
                <a:xfrm>
                  <a:off x="7423980" y="1358674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6"/>
                <p:cNvSpPr/>
                <p:nvPr/>
              </p:nvSpPr>
              <p:spPr>
                <a:xfrm>
                  <a:off x="7397043" y="1306514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191"/>
                        <a:pt x="581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6"/>
                <p:cNvSpPr/>
                <p:nvPr/>
              </p:nvSpPr>
              <p:spPr>
                <a:xfrm>
                  <a:off x="7391705" y="1309600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6"/>
                <p:cNvSpPr/>
                <p:nvPr/>
              </p:nvSpPr>
              <p:spPr>
                <a:xfrm>
                  <a:off x="7386367" y="1312695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6"/>
                <p:cNvSpPr/>
                <p:nvPr/>
              </p:nvSpPr>
              <p:spPr>
                <a:xfrm>
                  <a:off x="7381008" y="1315769"/>
                  <a:ext cx="2555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6"/>
                <p:cNvSpPr/>
                <p:nvPr/>
              </p:nvSpPr>
              <p:spPr>
                <a:xfrm>
                  <a:off x="7397063" y="1312653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81" y="561"/>
                        <a:pt x="0" y="1558"/>
                        <a:pt x="0" y="2368"/>
                      </a:cubicBezTo>
                      <a:cubicBezTo>
                        <a:pt x="0" y="3199"/>
                        <a:pt x="581" y="3510"/>
                        <a:pt x="1267" y="3095"/>
                      </a:cubicBezTo>
                      <a:cubicBezTo>
                        <a:pt x="1994" y="268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6"/>
                <p:cNvSpPr/>
                <p:nvPr/>
              </p:nvSpPr>
              <p:spPr>
                <a:xfrm>
                  <a:off x="7391726" y="1315748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68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6"/>
                <p:cNvSpPr/>
                <p:nvPr/>
              </p:nvSpPr>
              <p:spPr>
                <a:xfrm>
                  <a:off x="7386388" y="1318830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6"/>
                <p:cNvSpPr/>
                <p:nvPr/>
              </p:nvSpPr>
              <p:spPr>
                <a:xfrm>
                  <a:off x="7381029" y="1321916"/>
                  <a:ext cx="2555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69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6"/>
                <p:cNvSpPr/>
                <p:nvPr/>
              </p:nvSpPr>
              <p:spPr>
                <a:xfrm>
                  <a:off x="7375692" y="1324998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87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6"/>
                <p:cNvSpPr/>
                <p:nvPr/>
              </p:nvSpPr>
              <p:spPr>
                <a:xfrm>
                  <a:off x="7370354" y="1328085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88" y="3095"/>
                      </a:cubicBezTo>
                      <a:cubicBezTo>
                        <a:pt x="1973" y="2680"/>
                        <a:pt x="2555" y="1724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6"/>
                <p:cNvSpPr/>
                <p:nvPr/>
              </p:nvSpPr>
              <p:spPr>
                <a:xfrm>
                  <a:off x="7364974" y="1331176"/>
                  <a:ext cx="255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2" extrusionOk="0">
                      <a:moveTo>
                        <a:pt x="1267" y="170"/>
                      </a:moveTo>
                      <a:cubicBezTo>
                        <a:pt x="561" y="565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6"/>
                <p:cNvSpPr/>
                <p:nvPr/>
              </p:nvSpPr>
              <p:spPr>
                <a:xfrm>
                  <a:off x="7359637" y="1334261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6"/>
                <p:cNvSpPr/>
                <p:nvPr/>
              </p:nvSpPr>
              <p:spPr>
                <a:xfrm>
                  <a:off x="7402422" y="1315731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84"/>
                      </a:moveTo>
                      <a:cubicBezTo>
                        <a:pt x="582" y="578"/>
                        <a:pt x="0" y="1555"/>
                        <a:pt x="0" y="2365"/>
                      </a:cubicBezTo>
                      <a:cubicBezTo>
                        <a:pt x="0" y="3175"/>
                        <a:pt x="582" y="3486"/>
                        <a:pt x="1267" y="3091"/>
                      </a:cubicBezTo>
                      <a:cubicBezTo>
                        <a:pt x="1973" y="2676"/>
                        <a:pt x="2534" y="1700"/>
                        <a:pt x="2534" y="890"/>
                      </a:cubicBezTo>
                      <a:cubicBezTo>
                        <a:pt x="2555" y="80"/>
                        <a:pt x="1994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6"/>
                <p:cNvSpPr/>
                <p:nvPr/>
              </p:nvSpPr>
              <p:spPr>
                <a:xfrm>
                  <a:off x="7397084" y="1318805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1" y="599"/>
                        <a:pt x="0" y="1554"/>
                        <a:pt x="0" y="2385"/>
                      </a:cubicBezTo>
                      <a:cubicBezTo>
                        <a:pt x="0" y="3174"/>
                        <a:pt x="581" y="3506"/>
                        <a:pt x="1267" y="3112"/>
                      </a:cubicBezTo>
                      <a:cubicBezTo>
                        <a:pt x="1994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6"/>
                <p:cNvSpPr/>
                <p:nvPr/>
              </p:nvSpPr>
              <p:spPr>
                <a:xfrm>
                  <a:off x="7386388" y="1324987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6"/>
                <p:cNvSpPr/>
                <p:nvPr/>
              </p:nvSpPr>
              <p:spPr>
                <a:xfrm>
                  <a:off x="7381050" y="1328068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53" y="2696"/>
                        <a:pt x="2534" y="1699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6"/>
                <p:cNvSpPr/>
                <p:nvPr/>
              </p:nvSpPr>
              <p:spPr>
                <a:xfrm>
                  <a:off x="7375712" y="1331155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40" y="586"/>
                        <a:pt x="0" y="1541"/>
                        <a:pt x="0" y="2372"/>
                      </a:cubicBezTo>
                      <a:cubicBezTo>
                        <a:pt x="21" y="3161"/>
                        <a:pt x="561" y="3514"/>
                        <a:pt x="128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6"/>
                <p:cNvSpPr/>
                <p:nvPr/>
              </p:nvSpPr>
              <p:spPr>
                <a:xfrm>
                  <a:off x="7370354" y="1334246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21" y="3165"/>
                        <a:pt x="561" y="3518"/>
                        <a:pt x="1288" y="3102"/>
                      </a:cubicBezTo>
                      <a:cubicBezTo>
                        <a:pt x="1973" y="2708"/>
                        <a:pt x="2555" y="1711"/>
                        <a:pt x="2555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5" name="Google Shape;2505;p6"/>
                <p:cNvSpPr/>
                <p:nvPr/>
              </p:nvSpPr>
              <p:spPr>
                <a:xfrm>
                  <a:off x="7364995" y="1337331"/>
                  <a:ext cx="2575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88" y="3112"/>
                      </a:cubicBezTo>
                      <a:cubicBezTo>
                        <a:pt x="1994" y="2696"/>
                        <a:pt x="2575" y="1699"/>
                        <a:pt x="2575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6" name="Google Shape;2506;p6"/>
                <p:cNvSpPr/>
                <p:nvPr/>
              </p:nvSpPr>
              <p:spPr>
                <a:xfrm>
                  <a:off x="7359658" y="1340426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81" y="578"/>
                        <a:pt x="0" y="1554"/>
                        <a:pt x="0" y="2385"/>
                      </a:cubicBezTo>
                      <a:cubicBezTo>
                        <a:pt x="0" y="3174"/>
                        <a:pt x="581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6"/>
                <p:cNvSpPr/>
                <p:nvPr/>
              </p:nvSpPr>
              <p:spPr>
                <a:xfrm>
                  <a:off x="7407780" y="1318784"/>
                  <a:ext cx="2555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9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27"/>
                        <a:pt x="1267" y="3112"/>
                      </a:cubicBezTo>
                      <a:cubicBezTo>
                        <a:pt x="1973" y="2696"/>
                        <a:pt x="2555" y="1699"/>
                        <a:pt x="2555" y="910"/>
                      </a:cubicBezTo>
                      <a:cubicBezTo>
                        <a:pt x="257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6"/>
                <p:cNvSpPr/>
                <p:nvPr/>
              </p:nvSpPr>
              <p:spPr>
                <a:xfrm>
                  <a:off x="7402442" y="132186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6"/>
                <p:cNvSpPr/>
                <p:nvPr/>
              </p:nvSpPr>
              <p:spPr>
                <a:xfrm>
                  <a:off x="7397104" y="1324956"/>
                  <a:ext cx="2534" cy="3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6" extrusionOk="0">
                      <a:moveTo>
                        <a:pt x="1267" y="180"/>
                      </a:moveTo>
                      <a:cubicBezTo>
                        <a:pt x="582" y="574"/>
                        <a:pt x="0" y="1551"/>
                        <a:pt x="0" y="2361"/>
                      </a:cubicBezTo>
                      <a:cubicBezTo>
                        <a:pt x="0" y="3171"/>
                        <a:pt x="582" y="3503"/>
                        <a:pt x="1267" y="3088"/>
                      </a:cubicBezTo>
                      <a:cubicBezTo>
                        <a:pt x="1973" y="2672"/>
                        <a:pt x="2534" y="1696"/>
                        <a:pt x="2534" y="886"/>
                      </a:cubicBezTo>
                      <a:cubicBezTo>
                        <a:pt x="2534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6"/>
                <p:cNvSpPr/>
                <p:nvPr/>
              </p:nvSpPr>
              <p:spPr>
                <a:xfrm>
                  <a:off x="7391767" y="1328040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6"/>
                <p:cNvSpPr/>
                <p:nvPr/>
              </p:nvSpPr>
              <p:spPr>
                <a:xfrm>
                  <a:off x="7386408" y="1331131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2"/>
                      </a:cubicBezTo>
                      <a:cubicBezTo>
                        <a:pt x="1952" y="2687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6"/>
                <p:cNvSpPr/>
                <p:nvPr/>
              </p:nvSpPr>
              <p:spPr>
                <a:xfrm>
                  <a:off x="7381071" y="1334209"/>
                  <a:ext cx="2533" cy="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4" extrusionOk="0">
                      <a:moveTo>
                        <a:pt x="1267" y="170"/>
                      </a:moveTo>
                      <a:cubicBezTo>
                        <a:pt x="582" y="585"/>
                        <a:pt x="0" y="1540"/>
                        <a:pt x="0" y="2371"/>
                      </a:cubicBezTo>
                      <a:cubicBezTo>
                        <a:pt x="0" y="3161"/>
                        <a:pt x="582" y="3493"/>
                        <a:pt x="1267" y="3098"/>
                      </a:cubicBezTo>
                      <a:cubicBezTo>
                        <a:pt x="1953" y="2704"/>
                        <a:pt x="2534" y="1707"/>
                        <a:pt x="2534" y="917"/>
                      </a:cubicBezTo>
                      <a:cubicBezTo>
                        <a:pt x="2534" y="87"/>
                        <a:pt x="1973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6"/>
                <p:cNvSpPr/>
                <p:nvPr/>
              </p:nvSpPr>
              <p:spPr>
                <a:xfrm>
                  <a:off x="7375733" y="133729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3"/>
                      </a:cubicBezTo>
                      <a:cubicBezTo>
                        <a:pt x="1973" y="2687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6"/>
                <p:cNvSpPr/>
                <p:nvPr/>
              </p:nvSpPr>
              <p:spPr>
                <a:xfrm>
                  <a:off x="7370375" y="1340394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21" y="3165"/>
                        <a:pt x="561" y="3518"/>
                        <a:pt x="1287" y="3103"/>
                      </a:cubicBezTo>
                      <a:cubicBezTo>
                        <a:pt x="1973" y="2708"/>
                        <a:pt x="2555" y="1711"/>
                        <a:pt x="2555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6"/>
                <p:cNvSpPr/>
                <p:nvPr/>
              </p:nvSpPr>
              <p:spPr>
                <a:xfrm>
                  <a:off x="7365016" y="1343479"/>
                  <a:ext cx="2575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" h="3291" extrusionOk="0">
                      <a:moveTo>
                        <a:pt x="1267" y="183"/>
                      </a:moveTo>
                      <a:cubicBezTo>
                        <a:pt x="561" y="599"/>
                        <a:pt x="0" y="1575"/>
                        <a:pt x="0" y="2385"/>
                      </a:cubicBezTo>
                      <a:cubicBezTo>
                        <a:pt x="0" y="3195"/>
                        <a:pt x="582" y="3527"/>
                        <a:pt x="1288" y="3112"/>
                      </a:cubicBezTo>
                      <a:cubicBezTo>
                        <a:pt x="1994" y="2696"/>
                        <a:pt x="2575" y="1699"/>
                        <a:pt x="2575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6"/>
                <p:cNvSpPr/>
                <p:nvPr/>
              </p:nvSpPr>
              <p:spPr>
                <a:xfrm>
                  <a:off x="7359679" y="1346557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60" y="574"/>
                        <a:pt x="0" y="1550"/>
                        <a:pt x="0" y="2381"/>
                      </a:cubicBezTo>
                      <a:cubicBezTo>
                        <a:pt x="0" y="3170"/>
                        <a:pt x="581" y="3502"/>
                        <a:pt x="1287" y="3108"/>
                      </a:cubicBezTo>
                      <a:cubicBezTo>
                        <a:pt x="1994" y="2692"/>
                        <a:pt x="2555" y="1695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6"/>
                <p:cNvSpPr/>
                <p:nvPr/>
              </p:nvSpPr>
              <p:spPr>
                <a:xfrm>
                  <a:off x="7332886" y="133741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6"/>
                <p:cNvSpPr/>
                <p:nvPr/>
              </p:nvSpPr>
              <p:spPr>
                <a:xfrm>
                  <a:off x="7327527" y="1340501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46" y="170"/>
                      </a:moveTo>
                      <a:cubicBezTo>
                        <a:pt x="540" y="565"/>
                        <a:pt x="0" y="1562"/>
                        <a:pt x="0" y="2351"/>
                      </a:cubicBezTo>
                      <a:cubicBezTo>
                        <a:pt x="0" y="3140"/>
                        <a:pt x="561" y="3493"/>
                        <a:pt x="1246" y="3099"/>
                      </a:cubicBezTo>
                      <a:cubicBezTo>
                        <a:pt x="1953" y="2683"/>
                        <a:pt x="2534" y="1686"/>
                        <a:pt x="2534" y="897"/>
                      </a:cubicBezTo>
                      <a:cubicBezTo>
                        <a:pt x="2534" y="87"/>
                        <a:pt x="1973" y="-224"/>
                        <a:pt x="1246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6"/>
                <p:cNvSpPr/>
                <p:nvPr/>
              </p:nvSpPr>
              <p:spPr>
                <a:xfrm>
                  <a:off x="7316831" y="1346681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6"/>
                <p:cNvSpPr/>
                <p:nvPr/>
              </p:nvSpPr>
              <p:spPr>
                <a:xfrm>
                  <a:off x="7338245" y="1340471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6"/>
                <p:cNvSpPr/>
                <p:nvPr/>
              </p:nvSpPr>
              <p:spPr>
                <a:xfrm>
                  <a:off x="7332886" y="1343558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2" name="Google Shape;2522;p6"/>
                <p:cNvSpPr/>
                <p:nvPr/>
              </p:nvSpPr>
              <p:spPr>
                <a:xfrm>
                  <a:off x="7327548" y="1346640"/>
                  <a:ext cx="253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7" extrusionOk="0">
                      <a:moveTo>
                        <a:pt x="1246" y="179"/>
                      </a:moveTo>
                      <a:cubicBezTo>
                        <a:pt x="540" y="595"/>
                        <a:pt x="0" y="1571"/>
                        <a:pt x="0" y="2360"/>
                      </a:cubicBezTo>
                      <a:cubicBezTo>
                        <a:pt x="0" y="3191"/>
                        <a:pt x="561" y="3502"/>
                        <a:pt x="1246" y="3108"/>
                      </a:cubicBezTo>
                      <a:cubicBezTo>
                        <a:pt x="1953" y="2692"/>
                        <a:pt x="2534" y="1716"/>
                        <a:pt x="2534" y="906"/>
                      </a:cubicBezTo>
                      <a:cubicBezTo>
                        <a:pt x="2534" y="96"/>
                        <a:pt x="1953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3" name="Google Shape;2523;p6"/>
                <p:cNvSpPr/>
                <p:nvPr/>
              </p:nvSpPr>
              <p:spPr>
                <a:xfrm>
                  <a:off x="7322190" y="1349734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80"/>
                      </a:moveTo>
                      <a:cubicBezTo>
                        <a:pt x="561" y="574"/>
                        <a:pt x="0" y="1571"/>
                        <a:pt x="0" y="2361"/>
                      </a:cubicBezTo>
                      <a:cubicBezTo>
                        <a:pt x="0" y="3191"/>
                        <a:pt x="582" y="3482"/>
                        <a:pt x="1267" y="3088"/>
                      </a:cubicBezTo>
                      <a:cubicBezTo>
                        <a:pt x="1973" y="2672"/>
                        <a:pt x="2534" y="1717"/>
                        <a:pt x="2534" y="886"/>
                      </a:cubicBezTo>
                      <a:cubicBezTo>
                        <a:pt x="2534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4" name="Google Shape;2524;p6"/>
                <p:cNvSpPr/>
                <p:nvPr/>
              </p:nvSpPr>
              <p:spPr>
                <a:xfrm>
                  <a:off x="7316852" y="1352812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0" y="3187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5" name="Google Shape;2525;p6"/>
                <p:cNvSpPr/>
                <p:nvPr/>
              </p:nvSpPr>
              <p:spPr>
                <a:xfrm>
                  <a:off x="7354299" y="1337356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6" name="Google Shape;2526;p6"/>
                <p:cNvSpPr/>
                <p:nvPr/>
              </p:nvSpPr>
              <p:spPr>
                <a:xfrm>
                  <a:off x="7348941" y="1340443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21" y="3199"/>
                        <a:pt x="582" y="349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7" name="Google Shape;2527;p6"/>
                <p:cNvSpPr/>
                <p:nvPr/>
              </p:nvSpPr>
              <p:spPr>
                <a:xfrm>
                  <a:off x="7343603" y="1343524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60" y="574"/>
                        <a:pt x="0" y="1571"/>
                        <a:pt x="0" y="2381"/>
                      </a:cubicBezTo>
                      <a:cubicBezTo>
                        <a:pt x="0" y="3212"/>
                        <a:pt x="581" y="3502"/>
                        <a:pt x="1287" y="3108"/>
                      </a:cubicBezTo>
                      <a:cubicBezTo>
                        <a:pt x="1973" y="2692"/>
                        <a:pt x="2555" y="1737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8" name="Google Shape;2528;p6"/>
                <p:cNvSpPr/>
                <p:nvPr/>
              </p:nvSpPr>
              <p:spPr>
                <a:xfrm>
                  <a:off x="7338265" y="134661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61" y="582"/>
                        <a:pt x="0" y="1579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9" name="Google Shape;2529;p6"/>
                <p:cNvSpPr/>
                <p:nvPr/>
              </p:nvSpPr>
              <p:spPr>
                <a:xfrm>
                  <a:off x="7332907" y="1349693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52" y="2713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0" name="Google Shape;2530;p6"/>
                <p:cNvSpPr/>
                <p:nvPr/>
              </p:nvSpPr>
              <p:spPr>
                <a:xfrm>
                  <a:off x="7327569" y="1352788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46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91"/>
                        <a:pt x="561" y="3523"/>
                        <a:pt x="1267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34" y="96"/>
                        <a:pt x="1953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1" name="Google Shape;2531;p6"/>
                <p:cNvSpPr/>
                <p:nvPr/>
              </p:nvSpPr>
              <p:spPr>
                <a:xfrm>
                  <a:off x="7322211" y="1355874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87" y="3095"/>
                      </a:cubicBezTo>
                      <a:cubicBezTo>
                        <a:pt x="1994" y="2680"/>
                        <a:pt x="2555" y="1724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2" name="Google Shape;2532;p6"/>
                <p:cNvSpPr/>
                <p:nvPr/>
              </p:nvSpPr>
              <p:spPr>
                <a:xfrm>
                  <a:off x="7316852" y="1358960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0" y="3208"/>
                        <a:pt x="582" y="351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3" name="Google Shape;2533;p6"/>
                <p:cNvSpPr/>
                <p:nvPr/>
              </p:nvSpPr>
              <p:spPr>
                <a:xfrm>
                  <a:off x="7354299" y="1343509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4" name="Google Shape;2534;p6"/>
                <p:cNvSpPr/>
                <p:nvPr/>
              </p:nvSpPr>
              <p:spPr>
                <a:xfrm>
                  <a:off x="7348961" y="1346604"/>
                  <a:ext cx="255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2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86"/>
                        <a:pt x="582" y="3497"/>
                        <a:pt x="1288" y="3103"/>
                      </a:cubicBezTo>
                      <a:cubicBezTo>
                        <a:pt x="1973" y="2687"/>
                        <a:pt x="2555" y="1711"/>
                        <a:pt x="2555" y="901"/>
                      </a:cubicBezTo>
                      <a:cubicBezTo>
                        <a:pt x="2555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5" name="Google Shape;2535;p6"/>
                <p:cNvSpPr/>
                <p:nvPr/>
              </p:nvSpPr>
              <p:spPr>
                <a:xfrm>
                  <a:off x="7343623" y="1349681"/>
                  <a:ext cx="2555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21" y="3161"/>
                        <a:pt x="582" y="3493"/>
                        <a:pt x="1288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6" name="Google Shape;2536;p6"/>
                <p:cNvSpPr/>
                <p:nvPr/>
              </p:nvSpPr>
              <p:spPr>
                <a:xfrm>
                  <a:off x="7338265" y="1352763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87" y="3112"/>
                      </a:cubicBezTo>
                      <a:cubicBezTo>
                        <a:pt x="1973" y="2696"/>
                        <a:pt x="2555" y="1720"/>
                        <a:pt x="2555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7" name="Google Shape;2537;p6"/>
                <p:cNvSpPr/>
                <p:nvPr/>
              </p:nvSpPr>
              <p:spPr>
                <a:xfrm>
                  <a:off x="7332928" y="135585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8" name="Google Shape;2538;p6"/>
                <p:cNvSpPr/>
                <p:nvPr/>
              </p:nvSpPr>
              <p:spPr>
                <a:xfrm>
                  <a:off x="7327590" y="1358948"/>
                  <a:ext cx="2554" cy="3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1" extrusionOk="0">
                      <a:moveTo>
                        <a:pt x="1246" y="188"/>
                      </a:moveTo>
                      <a:cubicBezTo>
                        <a:pt x="561" y="582"/>
                        <a:pt x="0" y="1538"/>
                        <a:pt x="0" y="2369"/>
                      </a:cubicBezTo>
                      <a:cubicBezTo>
                        <a:pt x="0" y="3158"/>
                        <a:pt x="561" y="3511"/>
                        <a:pt x="1267" y="3095"/>
                      </a:cubicBezTo>
                      <a:cubicBezTo>
                        <a:pt x="1973" y="2680"/>
                        <a:pt x="2555" y="1683"/>
                        <a:pt x="2555" y="894"/>
                      </a:cubicBezTo>
                      <a:cubicBezTo>
                        <a:pt x="2534" y="63"/>
                        <a:pt x="1953" y="-228"/>
                        <a:pt x="1246" y="18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9" name="Google Shape;2539;p6"/>
                <p:cNvSpPr/>
                <p:nvPr/>
              </p:nvSpPr>
              <p:spPr>
                <a:xfrm>
                  <a:off x="7322232" y="136203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0" name="Google Shape;2540;p6"/>
                <p:cNvSpPr/>
                <p:nvPr/>
              </p:nvSpPr>
              <p:spPr>
                <a:xfrm>
                  <a:off x="7316873" y="1365121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88" y="3112"/>
                      </a:cubicBezTo>
                      <a:cubicBezTo>
                        <a:pt x="1994" y="2696"/>
                        <a:pt x="2555" y="1720"/>
                        <a:pt x="2555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1" name="Google Shape;2541;p6"/>
                <p:cNvSpPr/>
                <p:nvPr/>
              </p:nvSpPr>
              <p:spPr>
                <a:xfrm>
                  <a:off x="7354320" y="1349657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2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2" name="Google Shape;2542;p6"/>
                <p:cNvSpPr/>
                <p:nvPr/>
              </p:nvSpPr>
              <p:spPr>
                <a:xfrm>
                  <a:off x="7348982" y="135274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52" y="2717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3" name="Google Shape;2543;p6"/>
                <p:cNvSpPr/>
                <p:nvPr/>
              </p:nvSpPr>
              <p:spPr>
                <a:xfrm>
                  <a:off x="7343644" y="1355829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4" name="Google Shape;2544;p6"/>
                <p:cNvSpPr/>
                <p:nvPr/>
              </p:nvSpPr>
              <p:spPr>
                <a:xfrm>
                  <a:off x="7338286" y="1358911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21" y="3195"/>
                        <a:pt x="561" y="3527"/>
                        <a:pt x="1287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5" name="Google Shape;2545;p6"/>
                <p:cNvSpPr/>
                <p:nvPr/>
              </p:nvSpPr>
              <p:spPr>
                <a:xfrm>
                  <a:off x="7332948" y="1361998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88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6"/>
                <p:cNvSpPr/>
                <p:nvPr/>
              </p:nvSpPr>
              <p:spPr>
                <a:xfrm>
                  <a:off x="7327610" y="1365088"/>
                  <a:ext cx="255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8" extrusionOk="0">
                      <a:moveTo>
                        <a:pt x="1246" y="174"/>
                      </a:moveTo>
                      <a:cubicBezTo>
                        <a:pt x="540" y="589"/>
                        <a:pt x="0" y="1545"/>
                        <a:pt x="0" y="2355"/>
                      </a:cubicBezTo>
                      <a:cubicBezTo>
                        <a:pt x="0" y="3165"/>
                        <a:pt x="561" y="3497"/>
                        <a:pt x="1267" y="3103"/>
                      </a:cubicBezTo>
                      <a:cubicBezTo>
                        <a:pt x="1973" y="2687"/>
                        <a:pt x="2555" y="1690"/>
                        <a:pt x="2555" y="901"/>
                      </a:cubicBezTo>
                      <a:cubicBezTo>
                        <a:pt x="2534" y="70"/>
                        <a:pt x="1953" y="-221"/>
                        <a:pt x="1246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6"/>
                <p:cNvSpPr/>
                <p:nvPr/>
              </p:nvSpPr>
              <p:spPr>
                <a:xfrm>
                  <a:off x="7322232" y="1368174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94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6"/>
                <p:cNvSpPr/>
                <p:nvPr/>
              </p:nvSpPr>
              <p:spPr>
                <a:xfrm>
                  <a:off x="7316894" y="1371261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514"/>
                        <a:pt x="1267" y="3099"/>
                      </a:cubicBezTo>
                      <a:cubicBezTo>
                        <a:pt x="1994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6"/>
                <p:cNvSpPr/>
                <p:nvPr/>
              </p:nvSpPr>
              <p:spPr>
                <a:xfrm>
                  <a:off x="7407801" y="1324911"/>
                  <a:ext cx="2555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81" extrusionOk="0">
                      <a:moveTo>
                        <a:pt x="1267" y="183"/>
                      </a:moveTo>
                      <a:cubicBezTo>
                        <a:pt x="582" y="599"/>
                        <a:pt x="0" y="1575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73" y="2696"/>
                        <a:pt x="2555" y="1699"/>
                        <a:pt x="2555" y="910"/>
                      </a:cubicBezTo>
                      <a:cubicBezTo>
                        <a:pt x="257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6"/>
                <p:cNvSpPr/>
                <p:nvPr/>
              </p:nvSpPr>
              <p:spPr>
                <a:xfrm>
                  <a:off x="7402463" y="1328006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6"/>
                <p:cNvSpPr/>
                <p:nvPr/>
              </p:nvSpPr>
              <p:spPr>
                <a:xfrm>
                  <a:off x="7397125" y="1331093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61"/>
                        <a:pt x="582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6"/>
                <p:cNvSpPr/>
                <p:nvPr/>
              </p:nvSpPr>
              <p:spPr>
                <a:xfrm>
                  <a:off x="7386429" y="1337269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55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6"/>
                <p:cNvSpPr/>
                <p:nvPr/>
              </p:nvSpPr>
              <p:spPr>
                <a:xfrm>
                  <a:off x="7381091" y="1340356"/>
                  <a:ext cx="255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88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6"/>
                <p:cNvSpPr/>
                <p:nvPr/>
              </p:nvSpPr>
              <p:spPr>
                <a:xfrm>
                  <a:off x="7375733" y="1343438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61" y="599"/>
                        <a:pt x="0" y="1575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52" y="2717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6"/>
                <p:cNvSpPr/>
                <p:nvPr/>
              </p:nvSpPr>
              <p:spPr>
                <a:xfrm>
                  <a:off x="7370395" y="1346524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6"/>
                <p:cNvSpPr/>
                <p:nvPr/>
              </p:nvSpPr>
              <p:spPr>
                <a:xfrm>
                  <a:off x="7365037" y="1349615"/>
                  <a:ext cx="2575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" h="3269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88" y="3103"/>
                      </a:cubicBezTo>
                      <a:cubicBezTo>
                        <a:pt x="1994" y="2687"/>
                        <a:pt x="2575" y="1690"/>
                        <a:pt x="2575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6"/>
                <p:cNvSpPr/>
                <p:nvPr/>
              </p:nvSpPr>
              <p:spPr>
                <a:xfrm>
                  <a:off x="7359679" y="1352701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1" y="599"/>
                        <a:pt x="0" y="1575"/>
                        <a:pt x="0" y="2385"/>
                      </a:cubicBezTo>
                      <a:cubicBezTo>
                        <a:pt x="0" y="3174"/>
                        <a:pt x="581" y="3506"/>
                        <a:pt x="1267" y="3112"/>
                      </a:cubicBezTo>
                      <a:cubicBezTo>
                        <a:pt x="1994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6"/>
                <p:cNvSpPr/>
                <p:nvPr/>
              </p:nvSpPr>
              <p:spPr>
                <a:xfrm>
                  <a:off x="7407822" y="1331063"/>
                  <a:ext cx="2555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75" y="1696"/>
                        <a:pt x="2555" y="906"/>
                      </a:cubicBezTo>
                      <a:cubicBezTo>
                        <a:pt x="257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6"/>
                <p:cNvSpPr/>
                <p:nvPr/>
              </p:nvSpPr>
              <p:spPr>
                <a:xfrm>
                  <a:off x="7402484" y="1334158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6"/>
                <p:cNvSpPr/>
                <p:nvPr/>
              </p:nvSpPr>
              <p:spPr>
                <a:xfrm>
                  <a:off x="7391788" y="1340335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6"/>
                <p:cNvSpPr/>
                <p:nvPr/>
              </p:nvSpPr>
              <p:spPr>
                <a:xfrm>
                  <a:off x="7386450" y="1343413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6"/>
                <p:cNvSpPr/>
                <p:nvPr/>
              </p:nvSpPr>
              <p:spPr>
                <a:xfrm>
                  <a:off x="7381112" y="1346504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6"/>
                <p:cNvSpPr/>
                <p:nvPr/>
              </p:nvSpPr>
              <p:spPr>
                <a:xfrm>
                  <a:off x="7375754" y="1349589"/>
                  <a:ext cx="255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87" y="3108"/>
                      </a:cubicBezTo>
                      <a:cubicBezTo>
                        <a:pt x="1973" y="2713"/>
                        <a:pt x="2555" y="1716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6"/>
                <p:cNvSpPr/>
                <p:nvPr/>
              </p:nvSpPr>
              <p:spPr>
                <a:xfrm>
                  <a:off x="7370416" y="1352676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6"/>
                      </a:moveTo>
                      <a:cubicBezTo>
                        <a:pt x="561" y="581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914"/>
                      </a:cubicBezTo>
                      <a:cubicBezTo>
                        <a:pt x="2534" y="104"/>
                        <a:pt x="1952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6"/>
                <p:cNvSpPr/>
                <p:nvPr/>
              </p:nvSpPr>
              <p:spPr>
                <a:xfrm>
                  <a:off x="7365058" y="1355758"/>
                  <a:ext cx="2555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4" extrusionOk="0">
                      <a:moveTo>
                        <a:pt x="1267" y="179"/>
                      </a:moveTo>
                      <a:cubicBezTo>
                        <a:pt x="561" y="595"/>
                        <a:pt x="0" y="1592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75" y="169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6"/>
                <p:cNvSpPr/>
                <p:nvPr/>
              </p:nvSpPr>
              <p:spPr>
                <a:xfrm>
                  <a:off x="7359699" y="1358852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191"/>
                        <a:pt x="581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6"/>
                <p:cNvSpPr/>
                <p:nvPr/>
              </p:nvSpPr>
              <p:spPr>
                <a:xfrm>
                  <a:off x="7413201" y="1334116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53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6"/>
                <p:cNvSpPr/>
                <p:nvPr/>
              </p:nvSpPr>
              <p:spPr>
                <a:xfrm>
                  <a:off x="7407843" y="1337211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55" y="1695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6"/>
                <p:cNvSpPr/>
                <p:nvPr/>
              </p:nvSpPr>
              <p:spPr>
                <a:xfrm>
                  <a:off x="7402505" y="1340297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6"/>
                <p:cNvSpPr/>
                <p:nvPr/>
              </p:nvSpPr>
              <p:spPr>
                <a:xfrm>
                  <a:off x="7397146" y="1343379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6"/>
                <p:cNvSpPr/>
                <p:nvPr/>
              </p:nvSpPr>
              <p:spPr>
                <a:xfrm>
                  <a:off x="7391809" y="1346466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78"/>
                        <a:pt x="582" y="351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6"/>
                <p:cNvSpPr/>
                <p:nvPr/>
              </p:nvSpPr>
              <p:spPr>
                <a:xfrm>
                  <a:off x="7386471" y="1349557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6"/>
                <p:cNvSpPr/>
                <p:nvPr/>
              </p:nvSpPr>
              <p:spPr>
                <a:xfrm>
                  <a:off x="7381133" y="135264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52" y="2692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6"/>
                <p:cNvSpPr/>
                <p:nvPr/>
              </p:nvSpPr>
              <p:spPr>
                <a:xfrm>
                  <a:off x="7375775" y="1355729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67"/>
                      </a:moveTo>
                      <a:cubicBezTo>
                        <a:pt x="560" y="582"/>
                        <a:pt x="0" y="1558"/>
                        <a:pt x="0" y="2368"/>
                      </a:cubicBezTo>
                      <a:cubicBezTo>
                        <a:pt x="0" y="3157"/>
                        <a:pt x="560" y="3510"/>
                        <a:pt x="1287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55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6"/>
                <p:cNvSpPr/>
                <p:nvPr/>
              </p:nvSpPr>
              <p:spPr>
                <a:xfrm>
                  <a:off x="7370437" y="1358810"/>
                  <a:ext cx="2554" cy="3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6" extrusionOk="0">
                      <a:moveTo>
                        <a:pt x="1267" y="180"/>
                      </a:moveTo>
                      <a:cubicBezTo>
                        <a:pt x="561" y="595"/>
                        <a:pt x="0" y="1571"/>
                        <a:pt x="0" y="2361"/>
                      </a:cubicBezTo>
                      <a:cubicBezTo>
                        <a:pt x="0" y="3171"/>
                        <a:pt x="561" y="3503"/>
                        <a:pt x="1287" y="3088"/>
                      </a:cubicBezTo>
                      <a:cubicBezTo>
                        <a:pt x="1973" y="2693"/>
                        <a:pt x="2555" y="1696"/>
                        <a:pt x="2555" y="886"/>
                      </a:cubicBezTo>
                      <a:cubicBezTo>
                        <a:pt x="2534" y="97"/>
                        <a:pt x="1952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6"/>
                <p:cNvSpPr/>
                <p:nvPr/>
              </p:nvSpPr>
              <p:spPr>
                <a:xfrm>
                  <a:off x="7365058" y="1361905"/>
                  <a:ext cx="2555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8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692"/>
                        <a:pt x="2555" y="1695"/>
                        <a:pt x="2555" y="906"/>
                      </a:cubicBezTo>
                      <a:cubicBezTo>
                        <a:pt x="257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6"/>
                <p:cNvSpPr/>
                <p:nvPr/>
              </p:nvSpPr>
              <p:spPr>
                <a:xfrm>
                  <a:off x="7359720" y="1364991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88"/>
                      </a:moveTo>
                      <a:cubicBezTo>
                        <a:pt x="582" y="604"/>
                        <a:pt x="0" y="1580"/>
                        <a:pt x="0" y="2390"/>
                      </a:cubicBezTo>
                      <a:cubicBezTo>
                        <a:pt x="0" y="3179"/>
                        <a:pt x="582" y="3512"/>
                        <a:pt x="1267" y="3117"/>
                      </a:cubicBezTo>
                      <a:cubicBezTo>
                        <a:pt x="1973" y="2702"/>
                        <a:pt x="2534" y="1725"/>
                        <a:pt x="2534" y="915"/>
                      </a:cubicBezTo>
                      <a:cubicBezTo>
                        <a:pt x="2534" y="105"/>
                        <a:pt x="1994" y="-248"/>
                        <a:pt x="1267" y="18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6"/>
                <p:cNvSpPr/>
                <p:nvPr/>
              </p:nvSpPr>
              <p:spPr>
                <a:xfrm>
                  <a:off x="7418580" y="1337169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6"/>
                <p:cNvSpPr/>
                <p:nvPr/>
              </p:nvSpPr>
              <p:spPr>
                <a:xfrm>
                  <a:off x="7413221" y="1340256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61" y="582"/>
                        <a:pt x="0" y="1579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3" y="2700"/>
                        <a:pt x="2534" y="1724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0" name="Google Shape;2580;p6"/>
                <p:cNvSpPr/>
                <p:nvPr/>
              </p:nvSpPr>
              <p:spPr>
                <a:xfrm>
                  <a:off x="7407863" y="1343341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187"/>
                        <a:pt x="582" y="3499"/>
                        <a:pt x="1267" y="3104"/>
                      </a:cubicBezTo>
                      <a:cubicBezTo>
                        <a:pt x="1973" y="2689"/>
                        <a:pt x="2555" y="1713"/>
                        <a:pt x="2555" y="903"/>
                      </a:cubicBezTo>
                      <a:cubicBezTo>
                        <a:pt x="2555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1" name="Google Shape;2581;p6"/>
                <p:cNvSpPr/>
                <p:nvPr/>
              </p:nvSpPr>
              <p:spPr>
                <a:xfrm>
                  <a:off x="7402505" y="1346436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51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6"/>
                <p:cNvSpPr/>
                <p:nvPr/>
              </p:nvSpPr>
              <p:spPr>
                <a:xfrm>
                  <a:off x="7397167" y="1349527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6"/>
                <p:cNvSpPr/>
                <p:nvPr/>
              </p:nvSpPr>
              <p:spPr>
                <a:xfrm>
                  <a:off x="7391829" y="1352613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6"/>
                <p:cNvSpPr/>
                <p:nvPr/>
              </p:nvSpPr>
              <p:spPr>
                <a:xfrm>
                  <a:off x="7386471" y="1355695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6"/>
                <p:cNvSpPr/>
                <p:nvPr/>
              </p:nvSpPr>
              <p:spPr>
                <a:xfrm>
                  <a:off x="7381133" y="1358782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6"/>
                <p:cNvSpPr/>
                <p:nvPr/>
              </p:nvSpPr>
              <p:spPr>
                <a:xfrm>
                  <a:off x="7375796" y="1361873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0"/>
                      </a:moveTo>
                      <a:cubicBezTo>
                        <a:pt x="540" y="586"/>
                        <a:pt x="0" y="1562"/>
                        <a:pt x="0" y="2372"/>
                      </a:cubicBezTo>
                      <a:cubicBezTo>
                        <a:pt x="0" y="3203"/>
                        <a:pt x="560" y="3514"/>
                        <a:pt x="1267" y="3099"/>
                      </a:cubicBezTo>
                      <a:cubicBezTo>
                        <a:pt x="1952" y="2683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6"/>
                <p:cNvSpPr/>
                <p:nvPr/>
              </p:nvSpPr>
              <p:spPr>
                <a:xfrm>
                  <a:off x="7370458" y="1364950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87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6"/>
                <p:cNvSpPr/>
                <p:nvPr/>
              </p:nvSpPr>
              <p:spPr>
                <a:xfrm>
                  <a:off x="7365078" y="1368041"/>
                  <a:ext cx="2555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2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75" y="87"/>
                        <a:pt x="1994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6"/>
                <p:cNvSpPr/>
                <p:nvPr/>
              </p:nvSpPr>
              <p:spPr>
                <a:xfrm>
                  <a:off x="7359740" y="1371131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87"/>
                        <a:pt x="582" y="351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6"/>
                <p:cNvSpPr/>
                <p:nvPr/>
              </p:nvSpPr>
              <p:spPr>
                <a:xfrm>
                  <a:off x="7418580" y="1343309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6"/>
                <p:cNvSpPr/>
                <p:nvPr/>
              </p:nvSpPr>
              <p:spPr>
                <a:xfrm>
                  <a:off x="7413242" y="1346400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0"/>
                      </a:moveTo>
                      <a:cubicBezTo>
                        <a:pt x="540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55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6"/>
                <p:cNvSpPr/>
                <p:nvPr/>
              </p:nvSpPr>
              <p:spPr>
                <a:xfrm>
                  <a:off x="7407884" y="1349485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6"/>
                <p:cNvSpPr/>
                <p:nvPr/>
              </p:nvSpPr>
              <p:spPr>
                <a:xfrm>
                  <a:off x="7402525" y="1352580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6"/>
                <p:cNvSpPr/>
                <p:nvPr/>
              </p:nvSpPr>
              <p:spPr>
                <a:xfrm>
                  <a:off x="7397188" y="1355657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6"/>
                <p:cNvSpPr/>
                <p:nvPr/>
              </p:nvSpPr>
              <p:spPr>
                <a:xfrm>
                  <a:off x="7391850" y="1358748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81" y="595"/>
                        <a:pt x="0" y="1571"/>
                        <a:pt x="0" y="2381"/>
                      </a:cubicBezTo>
                      <a:cubicBezTo>
                        <a:pt x="0" y="3212"/>
                        <a:pt x="581" y="3523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6"/>
                <p:cNvSpPr/>
                <p:nvPr/>
              </p:nvSpPr>
              <p:spPr>
                <a:xfrm>
                  <a:off x="7386492" y="1361843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7" name="Google Shape;2597;p6"/>
                <p:cNvSpPr/>
                <p:nvPr/>
              </p:nvSpPr>
              <p:spPr>
                <a:xfrm>
                  <a:off x="7381154" y="1364930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8" name="Google Shape;2598;p6"/>
                <p:cNvSpPr/>
                <p:nvPr/>
              </p:nvSpPr>
              <p:spPr>
                <a:xfrm>
                  <a:off x="7375816" y="1368011"/>
                  <a:ext cx="2555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88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9" name="Google Shape;2599;p6"/>
                <p:cNvSpPr/>
                <p:nvPr/>
              </p:nvSpPr>
              <p:spPr>
                <a:xfrm>
                  <a:off x="7370479" y="137109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0" name="Google Shape;2600;p6"/>
                <p:cNvSpPr/>
                <p:nvPr/>
              </p:nvSpPr>
              <p:spPr>
                <a:xfrm>
                  <a:off x="7365099" y="1374180"/>
                  <a:ext cx="2575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" h="3278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88" y="3108"/>
                      </a:cubicBezTo>
                      <a:cubicBezTo>
                        <a:pt x="1994" y="2692"/>
                        <a:pt x="2575" y="1716"/>
                        <a:pt x="2575" y="906"/>
                      </a:cubicBezTo>
                      <a:cubicBezTo>
                        <a:pt x="257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1" name="Google Shape;2601;p6"/>
                <p:cNvSpPr/>
                <p:nvPr/>
              </p:nvSpPr>
              <p:spPr>
                <a:xfrm>
                  <a:off x="7359740" y="1377275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2" name="Google Shape;2602;p6"/>
                <p:cNvSpPr/>
                <p:nvPr/>
              </p:nvSpPr>
              <p:spPr>
                <a:xfrm>
                  <a:off x="7418601" y="1349470"/>
                  <a:ext cx="2533" cy="3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6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86"/>
                        <a:pt x="582" y="3476"/>
                        <a:pt x="1267" y="3082"/>
                      </a:cubicBezTo>
                      <a:cubicBezTo>
                        <a:pt x="1952" y="2666"/>
                        <a:pt x="2534" y="1711"/>
                        <a:pt x="2534" y="901"/>
                      </a:cubicBezTo>
                      <a:cubicBezTo>
                        <a:pt x="2534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3" name="Google Shape;2603;p6"/>
                <p:cNvSpPr/>
                <p:nvPr/>
              </p:nvSpPr>
              <p:spPr>
                <a:xfrm>
                  <a:off x="7413263" y="1352564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497"/>
                        <a:pt x="1267" y="3082"/>
                      </a:cubicBezTo>
                      <a:cubicBezTo>
                        <a:pt x="1953" y="2687"/>
                        <a:pt x="2534" y="1711"/>
                        <a:pt x="2534" y="901"/>
                      </a:cubicBezTo>
                      <a:cubicBezTo>
                        <a:pt x="2534" y="70"/>
                        <a:pt x="195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4" name="Google Shape;2604;p6"/>
                <p:cNvSpPr/>
                <p:nvPr/>
              </p:nvSpPr>
              <p:spPr>
                <a:xfrm>
                  <a:off x="7407905" y="1355650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486"/>
                        <a:pt x="1267" y="3091"/>
                      </a:cubicBezTo>
                      <a:cubicBezTo>
                        <a:pt x="1973" y="2675"/>
                        <a:pt x="2555" y="1699"/>
                        <a:pt x="2555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5" name="Google Shape;2605;p6"/>
                <p:cNvSpPr/>
                <p:nvPr/>
              </p:nvSpPr>
              <p:spPr>
                <a:xfrm>
                  <a:off x="7402546" y="1358745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486"/>
                        <a:pt x="1267" y="3091"/>
                      </a:cubicBezTo>
                      <a:cubicBezTo>
                        <a:pt x="1973" y="267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6" name="Google Shape;2606;p6"/>
                <p:cNvSpPr/>
                <p:nvPr/>
              </p:nvSpPr>
              <p:spPr>
                <a:xfrm>
                  <a:off x="7397208" y="1361822"/>
                  <a:ext cx="2533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7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70"/>
                        <a:pt x="582" y="3482"/>
                        <a:pt x="1267" y="3087"/>
                      </a:cubicBezTo>
                      <a:cubicBezTo>
                        <a:pt x="1973" y="267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7" name="Google Shape;2607;p6"/>
                <p:cNvSpPr/>
                <p:nvPr/>
              </p:nvSpPr>
              <p:spPr>
                <a:xfrm>
                  <a:off x="7391850" y="1364913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83"/>
                      </a:moveTo>
                      <a:cubicBezTo>
                        <a:pt x="581" y="578"/>
                        <a:pt x="0" y="1554"/>
                        <a:pt x="0" y="2385"/>
                      </a:cubicBezTo>
                      <a:cubicBezTo>
                        <a:pt x="0" y="3174"/>
                        <a:pt x="581" y="3486"/>
                        <a:pt x="1267" y="3091"/>
                      </a:cubicBezTo>
                      <a:cubicBezTo>
                        <a:pt x="1952" y="2675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8" name="Google Shape;2608;p6"/>
                <p:cNvSpPr/>
                <p:nvPr/>
              </p:nvSpPr>
              <p:spPr>
                <a:xfrm>
                  <a:off x="7386512" y="1368000"/>
                  <a:ext cx="2534" cy="3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48" extrusionOk="0">
                      <a:moveTo>
                        <a:pt x="1267" y="170"/>
                      </a:moveTo>
                      <a:cubicBezTo>
                        <a:pt x="582" y="564"/>
                        <a:pt x="0" y="1540"/>
                        <a:pt x="0" y="2371"/>
                      </a:cubicBezTo>
                      <a:cubicBezTo>
                        <a:pt x="0" y="3160"/>
                        <a:pt x="582" y="3472"/>
                        <a:pt x="1267" y="3077"/>
                      </a:cubicBezTo>
                      <a:cubicBezTo>
                        <a:pt x="1973" y="2683"/>
                        <a:pt x="2534" y="1707"/>
                        <a:pt x="2534" y="917"/>
                      </a:cubicBezTo>
                      <a:cubicBezTo>
                        <a:pt x="2555" y="87"/>
                        <a:pt x="1973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9" name="Google Shape;2609;p6"/>
                <p:cNvSpPr/>
                <p:nvPr/>
              </p:nvSpPr>
              <p:spPr>
                <a:xfrm>
                  <a:off x="7375816" y="1374169"/>
                  <a:ext cx="253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7" extrusionOk="0">
                      <a:moveTo>
                        <a:pt x="1267" y="170"/>
                      </a:moveTo>
                      <a:cubicBezTo>
                        <a:pt x="561" y="585"/>
                        <a:pt x="0" y="1540"/>
                        <a:pt x="0" y="2371"/>
                      </a:cubicBezTo>
                      <a:cubicBezTo>
                        <a:pt x="0" y="3160"/>
                        <a:pt x="561" y="3493"/>
                        <a:pt x="1267" y="3077"/>
                      </a:cubicBezTo>
                      <a:cubicBezTo>
                        <a:pt x="1953" y="2683"/>
                        <a:pt x="2534" y="1707"/>
                        <a:pt x="2534" y="917"/>
                      </a:cubicBezTo>
                      <a:cubicBezTo>
                        <a:pt x="2555" y="87"/>
                        <a:pt x="1973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0" name="Google Shape;2610;p6"/>
                <p:cNvSpPr/>
                <p:nvPr/>
              </p:nvSpPr>
              <p:spPr>
                <a:xfrm>
                  <a:off x="7370479" y="1377250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06"/>
                        <a:pt x="1287" y="3091"/>
                      </a:cubicBezTo>
                      <a:cubicBezTo>
                        <a:pt x="1973" y="2696"/>
                        <a:pt x="2555" y="1720"/>
                        <a:pt x="2555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1" name="Google Shape;2611;p6"/>
                <p:cNvSpPr/>
                <p:nvPr/>
              </p:nvSpPr>
              <p:spPr>
                <a:xfrm>
                  <a:off x="7365120" y="1380344"/>
                  <a:ext cx="2554" cy="3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2" extrusionOk="0">
                      <a:moveTo>
                        <a:pt x="1267" y="184"/>
                      </a:moveTo>
                      <a:cubicBezTo>
                        <a:pt x="582" y="578"/>
                        <a:pt x="0" y="1555"/>
                        <a:pt x="0" y="2385"/>
                      </a:cubicBezTo>
                      <a:cubicBezTo>
                        <a:pt x="0" y="3175"/>
                        <a:pt x="582" y="3486"/>
                        <a:pt x="1267" y="3091"/>
                      </a:cubicBezTo>
                      <a:cubicBezTo>
                        <a:pt x="1973" y="2676"/>
                        <a:pt x="2555" y="1700"/>
                        <a:pt x="2555" y="890"/>
                      </a:cubicBezTo>
                      <a:cubicBezTo>
                        <a:pt x="2555" y="80"/>
                        <a:pt x="197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2" name="Google Shape;2612;p6"/>
                <p:cNvSpPr/>
                <p:nvPr/>
              </p:nvSpPr>
              <p:spPr>
                <a:xfrm>
                  <a:off x="7359782" y="1383431"/>
                  <a:ext cx="2533" cy="3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8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473"/>
                        <a:pt x="1267" y="3078"/>
                      </a:cubicBezTo>
                      <a:cubicBezTo>
                        <a:pt x="1973" y="266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3" name="Google Shape;2613;p6"/>
                <p:cNvSpPr/>
                <p:nvPr/>
              </p:nvSpPr>
              <p:spPr>
                <a:xfrm>
                  <a:off x="7418622" y="135560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4" name="Google Shape;2614;p6"/>
                <p:cNvSpPr/>
                <p:nvPr/>
              </p:nvSpPr>
              <p:spPr>
                <a:xfrm>
                  <a:off x="7407905" y="1361798"/>
                  <a:ext cx="2555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55" y="1699"/>
                        <a:pt x="2555" y="910"/>
                      </a:cubicBezTo>
                      <a:cubicBezTo>
                        <a:pt x="257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5" name="Google Shape;2615;p6"/>
                <p:cNvSpPr/>
                <p:nvPr/>
              </p:nvSpPr>
              <p:spPr>
                <a:xfrm>
                  <a:off x="7402567" y="1364875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6" name="Google Shape;2616;p6"/>
                <p:cNvSpPr/>
                <p:nvPr/>
              </p:nvSpPr>
              <p:spPr>
                <a:xfrm>
                  <a:off x="7391871" y="1371053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1" y="565"/>
                        <a:pt x="0" y="1541"/>
                        <a:pt x="0" y="2372"/>
                      </a:cubicBezTo>
                      <a:cubicBezTo>
                        <a:pt x="0" y="3161"/>
                        <a:pt x="581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7" name="Google Shape;2617;p6"/>
                <p:cNvSpPr/>
                <p:nvPr/>
              </p:nvSpPr>
              <p:spPr>
                <a:xfrm>
                  <a:off x="7386533" y="1374135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52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8" name="Google Shape;2618;p6"/>
                <p:cNvSpPr/>
                <p:nvPr/>
              </p:nvSpPr>
              <p:spPr>
                <a:xfrm>
                  <a:off x="7365141" y="1386492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55" y="1699"/>
                        <a:pt x="2555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9" name="Google Shape;2619;p6"/>
                <p:cNvSpPr/>
                <p:nvPr/>
              </p:nvSpPr>
              <p:spPr>
                <a:xfrm>
                  <a:off x="7359782" y="1389570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0" name="Google Shape;2620;p6"/>
                <p:cNvSpPr/>
                <p:nvPr/>
              </p:nvSpPr>
              <p:spPr>
                <a:xfrm>
                  <a:off x="7402588" y="137101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1" name="Google Shape;2621;p6"/>
                <p:cNvSpPr/>
                <p:nvPr/>
              </p:nvSpPr>
              <p:spPr>
                <a:xfrm>
                  <a:off x="7397229" y="1374114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6"/>
                <p:cNvSpPr/>
                <p:nvPr/>
              </p:nvSpPr>
              <p:spPr>
                <a:xfrm>
                  <a:off x="7391892" y="1377201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1" y="565"/>
                        <a:pt x="0" y="1541"/>
                        <a:pt x="0" y="2372"/>
                      </a:cubicBezTo>
                      <a:cubicBezTo>
                        <a:pt x="0" y="3161"/>
                        <a:pt x="581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6"/>
                <p:cNvSpPr/>
                <p:nvPr/>
              </p:nvSpPr>
              <p:spPr>
                <a:xfrm>
                  <a:off x="7386554" y="138028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52" y="2696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6"/>
                <p:cNvSpPr/>
                <p:nvPr/>
              </p:nvSpPr>
              <p:spPr>
                <a:xfrm>
                  <a:off x="7381195" y="1383369"/>
                  <a:ext cx="253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8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6"/>
                <p:cNvSpPr/>
                <p:nvPr/>
              </p:nvSpPr>
              <p:spPr>
                <a:xfrm>
                  <a:off x="7375857" y="1386451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40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6"/>
                <p:cNvSpPr/>
                <p:nvPr/>
              </p:nvSpPr>
              <p:spPr>
                <a:xfrm>
                  <a:off x="7370520" y="1389538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82"/>
                        <a:pt x="561" y="3514"/>
                        <a:pt x="128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6"/>
                <p:cNvSpPr/>
                <p:nvPr/>
              </p:nvSpPr>
              <p:spPr>
                <a:xfrm>
                  <a:off x="7365162" y="1392628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4"/>
                      </a:moveTo>
                      <a:cubicBezTo>
                        <a:pt x="582" y="589"/>
                        <a:pt x="0" y="1545"/>
                        <a:pt x="0" y="2376"/>
                      </a:cubicBezTo>
                      <a:cubicBezTo>
                        <a:pt x="0" y="3186"/>
                        <a:pt x="582" y="3518"/>
                        <a:pt x="1267" y="3102"/>
                      </a:cubicBezTo>
                      <a:cubicBezTo>
                        <a:pt x="1973" y="2687"/>
                        <a:pt x="2555" y="1711"/>
                        <a:pt x="2555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6"/>
                <p:cNvSpPr/>
                <p:nvPr/>
              </p:nvSpPr>
              <p:spPr>
                <a:xfrm>
                  <a:off x="7359803" y="1395718"/>
                  <a:ext cx="253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7" extrusionOk="0">
                      <a:moveTo>
                        <a:pt x="1267" y="179"/>
                      </a:moveTo>
                      <a:cubicBezTo>
                        <a:pt x="582" y="573"/>
                        <a:pt x="0" y="1550"/>
                        <a:pt x="0" y="2380"/>
                      </a:cubicBezTo>
                      <a:cubicBezTo>
                        <a:pt x="0" y="3190"/>
                        <a:pt x="582" y="3502"/>
                        <a:pt x="1267" y="3107"/>
                      </a:cubicBezTo>
                      <a:cubicBezTo>
                        <a:pt x="1973" y="2692"/>
                        <a:pt x="2534" y="1716"/>
                        <a:pt x="2534" y="927"/>
                      </a:cubicBezTo>
                      <a:cubicBezTo>
                        <a:pt x="2555" y="96"/>
                        <a:pt x="1994" y="-237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6"/>
                <p:cNvSpPr/>
                <p:nvPr/>
              </p:nvSpPr>
              <p:spPr>
                <a:xfrm>
                  <a:off x="7418663" y="1367908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6"/>
                <p:cNvSpPr/>
                <p:nvPr/>
              </p:nvSpPr>
              <p:spPr>
                <a:xfrm>
                  <a:off x="7413305" y="1370991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40" y="586"/>
                        <a:pt x="0" y="1562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6"/>
                <p:cNvSpPr/>
                <p:nvPr/>
              </p:nvSpPr>
              <p:spPr>
                <a:xfrm>
                  <a:off x="7402609" y="1377171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6"/>
                <p:cNvSpPr/>
                <p:nvPr/>
              </p:nvSpPr>
              <p:spPr>
                <a:xfrm>
                  <a:off x="7391912" y="1383339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6"/>
                <p:cNvSpPr/>
                <p:nvPr/>
              </p:nvSpPr>
              <p:spPr>
                <a:xfrm>
                  <a:off x="7381216" y="1389517"/>
                  <a:ext cx="253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8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6"/>
                <p:cNvSpPr/>
                <p:nvPr/>
              </p:nvSpPr>
              <p:spPr>
                <a:xfrm>
                  <a:off x="7375878" y="1392602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5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6"/>
                <p:cNvSpPr/>
                <p:nvPr/>
              </p:nvSpPr>
              <p:spPr>
                <a:xfrm>
                  <a:off x="7370541" y="1395689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6"/>
                <p:cNvSpPr/>
                <p:nvPr/>
              </p:nvSpPr>
              <p:spPr>
                <a:xfrm>
                  <a:off x="7365162" y="1398771"/>
                  <a:ext cx="2555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83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55" y="1695"/>
                        <a:pt x="2555" y="906"/>
                      </a:cubicBezTo>
                      <a:cubicBezTo>
                        <a:pt x="257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6"/>
                <p:cNvSpPr/>
                <p:nvPr/>
              </p:nvSpPr>
              <p:spPr>
                <a:xfrm>
                  <a:off x="7359824" y="1401865"/>
                  <a:ext cx="2534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4" extrusionOk="0">
                      <a:moveTo>
                        <a:pt x="1267" y="180"/>
                      </a:moveTo>
                      <a:cubicBezTo>
                        <a:pt x="582" y="574"/>
                        <a:pt x="0" y="1571"/>
                        <a:pt x="0" y="2361"/>
                      </a:cubicBezTo>
                      <a:cubicBezTo>
                        <a:pt x="0" y="3150"/>
                        <a:pt x="582" y="3482"/>
                        <a:pt x="1267" y="3088"/>
                      </a:cubicBezTo>
                      <a:cubicBezTo>
                        <a:pt x="1973" y="2672"/>
                        <a:pt x="2534" y="1696"/>
                        <a:pt x="2534" y="886"/>
                      </a:cubicBezTo>
                      <a:cubicBezTo>
                        <a:pt x="2555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6"/>
                <p:cNvSpPr/>
                <p:nvPr/>
              </p:nvSpPr>
              <p:spPr>
                <a:xfrm>
                  <a:off x="7354341" y="1355795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95"/>
                        <a:pt x="582" y="3527"/>
                        <a:pt x="1287" y="3112"/>
                      </a:cubicBezTo>
                      <a:cubicBezTo>
                        <a:pt x="1973" y="2696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6"/>
                <p:cNvSpPr/>
                <p:nvPr/>
              </p:nvSpPr>
              <p:spPr>
                <a:xfrm>
                  <a:off x="7349003" y="1358882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6"/>
                <p:cNvSpPr/>
                <p:nvPr/>
              </p:nvSpPr>
              <p:spPr>
                <a:xfrm>
                  <a:off x="7343665" y="1361964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53" y="2717"/>
                        <a:pt x="2534" y="1720"/>
                        <a:pt x="2534" y="910"/>
                      </a:cubicBezTo>
                      <a:cubicBezTo>
                        <a:pt x="2534" y="79"/>
                        <a:pt x="195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6"/>
                <p:cNvSpPr/>
                <p:nvPr/>
              </p:nvSpPr>
              <p:spPr>
                <a:xfrm>
                  <a:off x="7338307" y="1365051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6"/>
                <p:cNvSpPr/>
                <p:nvPr/>
              </p:nvSpPr>
              <p:spPr>
                <a:xfrm>
                  <a:off x="7332969" y="1368141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21" y="3165"/>
                        <a:pt x="561" y="3518"/>
                        <a:pt x="1288" y="3103"/>
                      </a:cubicBezTo>
                      <a:cubicBezTo>
                        <a:pt x="1973" y="2708"/>
                        <a:pt x="2555" y="1711"/>
                        <a:pt x="2555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6"/>
                <p:cNvSpPr/>
                <p:nvPr/>
              </p:nvSpPr>
              <p:spPr>
                <a:xfrm>
                  <a:off x="7327631" y="1371227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46" y="183"/>
                      </a:moveTo>
                      <a:cubicBezTo>
                        <a:pt x="540" y="599"/>
                        <a:pt x="0" y="1554"/>
                        <a:pt x="0" y="2364"/>
                      </a:cubicBezTo>
                      <a:cubicBezTo>
                        <a:pt x="0" y="3153"/>
                        <a:pt x="561" y="3506"/>
                        <a:pt x="1246" y="3112"/>
                      </a:cubicBezTo>
                      <a:cubicBezTo>
                        <a:pt x="1953" y="2696"/>
                        <a:pt x="2534" y="1699"/>
                        <a:pt x="2534" y="910"/>
                      </a:cubicBezTo>
                      <a:cubicBezTo>
                        <a:pt x="2534" y="79"/>
                        <a:pt x="1953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6"/>
                <p:cNvSpPr/>
                <p:nvPr/>
              </p:nvSpPr>
              <p:spPr>
                <a:xfrm>
                  <a:off x="7322252" y="1374321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6"/>
                <p:cNvSpPr/>
                <p:nvPr/>
              </p:nvSpPr>
              <p:spPr>
                <a:xfrm>
                  <a:off x="7316914" y="137739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6"/>
                <p:cNvSpPr/>
                <p:nvPr/>
              </p:nvSpPr>
              <p:spPr>
                <a:xfrm>
                  <a:off x="7354362" y="1361939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6"/>
                      </a:moveTo>
                      <a:cubicBezTo>
                        <a:pt x="561" y="581"/>
                        <a:pt x="0" y="1558"/>
                        <a:pt x="0" y="2368"/>
                      </a:cubicBezTo>
                      <a:cubicBezTo>
                        <a:pt x="0" y="3157"/>
                        <a:pt x="582" y="3489"/>
                        <a:pt x="1267" y="3095"/>
                      </a:cubicBezTo>
                      <a:cubicBezTo>
                        <a:pt x="1973" y="2700"/>
                        <a:pt x="2534" y="1703"/>
                        <a:pt x="2534" y="914"/>
                      </a:cubicBezTo>
                      <a:cubicBezTo>
                        <a:pt x="2534" y="104"/>
                        <a:pt x="1952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6"/>
                <p:cNvSpPr/>
                <p:nvPr/>
              </p:nvSpPr>
              <p:spPr>
                <a:xfrm>
                  <a:off x="7349024" y="1365021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88" y="3108"/>
                      </a:cubicBezTo>
                      <a:cubicBezTo>
                        <a:pt x="1973" y="2692"/>
                        <a:pt x="2555" y="1695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6"/>
                <p:cNvSpPr/>
                <p:nvPr/>
              </p:nvSpPr>
              <p:spPr>
                <a:xfrm>
                  <a:off x="7343665" y="1368108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6"/>
                      </a:moveTo>
                      <a:cubicBezTo>
                        <a:pt x="582" y="581"/>
                        <a:pt x="0" y="1558"/>
                        <a:pt x="0" y="2368"/>
                      </a:cubicBezTo>
                      <a:cubicBezTo>
                        <a:pt x="0" y="3157"/>
                        <a:pt x="582" y="3489"/>
                        <a:pt x="1267" y="3095"/>
                      </a:cubicBezTo>
                      <a:cubicBezTo>
                        <a:pt x="1953" y="2700"/>
                        <a:pt x="2534" y="1703"/>
                        <a:pt x="2534" y="914"/>
                      </a:cubicBezTo>
                      <a:cubicBezTo>
                        <a:pt x="2555" y="104"/>
                        <a:pt x="1973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6"/>
                <p:cNvSpPr/>
                <p:nvPr/>
              </p:nvSpPr>
              <p:spPr>
                <a:xfrm>
                  <a:off x="7338328" y="1371193"/>
                  <a:ext cx="2533" cy="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9" extrusionOk="0">
                      <a:moveTo>
                        <a:pt x="1267" y="176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166"/>
                        <a:pt x="561" y="3519"/>
                        <a:pt x="1267" y="3104"/>
                      </a:cubicBezTo>
                      <a:cubicBezTo>
                        <a:pt x="1973" y="270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6"/>
                <p:cNvSpPr/>
                <p:nvPr/>
              </p:nvSpPr>
              <p:spPr>
                <a:xfrm>
                  <a:off x="7332990" y="1374283"/>
                  <a:ext cx="2533" cy="32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6" extrusionOk="0">
                      <a:moveTo>
                        <a:pt x="1267" y="180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1"/>
                        <a:pt x="561" y="3524"/>
                        <a:pt x="1267" y="3088"/>
                      </a:cubicBezTo>
                      <a:cubicBezTo>
                        <a:pt x="1952" y="2693"/>
                        <a:pt x="2534" y="1696"/>
                        <a:pt x="2534" y="886"/>
                      </a:cubicBezTo>
                      <a:cubicBezTo>
                        <a:pt x="2534" y="97"/>
                        <a:pt x="1952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6"/>
                <p:cNvSpPr/>
                <p:nvPr/>
              </p:nvSpPr>
              <p:spPr>
                <a:xfrm>
                  <a:off x="7327631" y="1377378"/>
                  <a:ext cx="2534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3" extrusionOk="0">
                      <a:moveTo>
                        <a:pt x="1246" y="180"/>
                      </a:moveTo>
                      <a:cubicBezTo>
                        <a:pt x="540" y="595"/>
                        <a:pt x="0" y="1571"/>
                        <a:pt x="0" y="2361"/>
                      </a:cubicBezTo>
                      <a:cubicBezTo>
                        <a:pt x="21" y="3150"/>
                        <a:pt x="561" y="3503"/>
                        <a:pt x="1267" y="3088"/>
                      </a:cubicBezTo>
                      <a:cubicBezTo>
                        <a:pt x="1973" y="2672"/>
                        <a:pt x="2555" y="1675"/>
                        <a:pt x="2534" y="886"/>
                      </a:cubicBezTo>
                      <a:cubicBezTo>
                        <a:pt x="2534" y="97"/>
                        <a:pt x="1973" y="-236"/>
                        <a:pt x="1246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6"/>
                <p:cNvSpPr/>
                <p:nvPr/>
              </p:nvSpPr>
              <p:spPr>
                <a:xfrm>
                  <a:off x="7322273" y="1380456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0" y="3166"/>
                        <a:pt x="581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6"/>
                <p:cNvSpPr/>
                <p:nvPr/>
              </p:nvSpPr>
              <p:spPr>
                <a:xfrm>
                  <a:off x="7316935" y="1383551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"/>
                <p:cNvSpPr/>
                <p:nvPr/>
              </p:nvSpPr>
              <p:spPr>
                <a:xfrm>
                  <a:off x="7354382" y="1368087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52" y="2680"/>
                        <a:pt x="2534" y="168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"/>
                <p:cNvSpPr/>
                <p:nvPr/>
              </p:nvSpPr>
              <p:spPr>
                <a:xfrm>
                  <a:off x="7349045" y="137116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"/>
                <p:cNvSpPr/>
                <p:nvPr/>
              </p:nvSpPr>
              <p:spPr>
                <a:xfrm>
                  <a:off x="7343686" y="1374255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88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"/>
                <p:cNvSpPr/>
                <p:nvPr/>
              </p:nvSpPr>
              <p:spPr>
                <a:xfrm>
                  <a:off x="7338349" y="1377346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"/>
                <p:cNvSpPr/>
                <p:nvPr/>
              </p:nvSpPr>
              <p:spPr>
                <a:xfrm>
                  <a:off x="7333011" y="1380424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"/>
                <p:cNvSpPr/>
                <p:nvPr/>
              </p:nvSpPr>
              <p:spPr>
                <a:xfrm>
                  <a:off x="7327652" y="1383522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46" y="183"/>
                      </a:moveTo>
                      <a:cubicBezTo>
                        <a:pt x="540" y="578"/>
                        <a:pt x="0" y="1554"/>
                        <a:pt x="0" y="2364"/>
                      </a:cubicBezTo>
                      <a:cubicBezTo>
                        <a:pt x="0" y="3153"/>
                        <a:pt x="561" y="3506"/>
                        <a:pt x="1267" y="3112"/>
                      </a:cubicBezTo>
                      <a:cubicBezTo>
                        <a:pt x="1973" y="2696"/>
                        <a:pt x="2555" y="1699"/>
                        <a:pt x="2555" y="910"/>
                      </a:cubicBezTo>
                      <a:cubicBezTo>
                        <a:pt x="2555" y="79"/>
                        <a:pt x="1973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"/>
                <p:cNvSpPr/>
                <p:nvPr/>
              </p:nvSpPr>
              <p:spPr>
                <a:xfrm>
                  <a:off x="7322294" y="138660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0" y="574"/>
                        <a:pt x="0" y="1571"/>
                        <a:pt x="0" y="2381"/>
                      </a:cubicBezTo>
                      <a:cubicBezTo>
                        <a:pt x="0" y="3170"/>
                        <a:pt x="581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"/>
                <p:cNvSpPr/>
                <p:nvPr/>
              </p:nvSpPr>
              <p:spPr>
                <a:xfrm>
                  <a:off x="7316956" y="1389694"/>
                  <a:ext cx="2533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3" extrusionOk="0">
                      <a:moveTo>
                        <a:pt x="1267" y="180"/>
                      </a:moveTo>
                      <a:cubicBezTo>
                        <a:pt x="561" y="574"/>
                        <a:pt x="0" y="1571"/>
                        <a:pt x="0" y="2361"/>
                      </a:cubicBezTo>
                      <a:cubicBezTo>
                        <a:pt x="0" y="3150"/>
                        <a:pt x="582" y="3503"/>
                        <a:pt x="1267" y="3088"/>
                      </a:cubicBezTo>
                      <a:cubicBezTo>
                        <a:pt x="1973" y="2672"/>
                        <a:pt x="2534" y="1696"/>
                        <a:pt x="2534" y="886"/>
                      </a:cubicBezTo>
                      <a:cubicBezTo>
                        <a:pt x="2534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"/>
                <p:cNvSpPr/>
                <p:nvPr/>
              </p:nvSpPr>
              <p:spPr>
                <a:xfrm>
                  <a:off x="7354403" y="1374231"/>
                  <a:ext cx="2533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2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52" y="2704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"/>
                <p:cNvSpPr/>
                <p:nvPr/>
              </p:nvSpPr>
              <p:spPr>
                <a:xfrm>
                  <a:off x="7349045" y="1377308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"/>
                <p:cNvSpPr/>
                <p:nvPr/>
              </p:nvSpPr>
              <p:spPr>
                <a:xfrm>
                  <a:off x="7343707" y="1380399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0"/>
                      </a:moveTo>
                      <a:cubicBezTo>
                        <a:pt x="561" y="565"/>
                        <a:pt x="0" y="1562"/>
                        <a:pt x="0" y="2372"/>
                      </a:cubicBezTo>
                      <a:cubicBezTo>
                        <a:pt x="0" y="3203"/>
                        <a:pt x="582" y="3514"/>
                        <a:pt x="1288" y="3099"/>
                      </a:cubicBezTo>
                      <a:cubicBezTo>
                        <a:pt x="1973" y="2704"/>
                        <a:pt x="2555" y="1728"/>
                        <a:pt x="2555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"/>
                <p:cNvSpPr/>
                <p:nvPr/>
              </p:nvSpPr>
              <p:spPr>
                <a:xfrm>
                  <a:off x="7338369" y="1383485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87" y="3108"/>
                      </a:cubicBezTo>
                      <a:cubicBezTo>
                        <a:pt x="1973" y="2692"/>
                        <a:pt x="2555" y="1737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"/>
                <p:cNvSpPr/>
                <p:nvPr/>
              </p:nvSpPr>
              <p:spPr>
                <a:xfrm>
                  <a:off x="7333011" y="1386568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0"/>
                      </a:moveTo>
                      <a:cubicBezTo>
                        <a:pt x="561" y="586"/>
                        <a:pt x="0" y="1583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52" y="2704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"/>
                <p:cNvSpPr/>
                <p:nvPr/>
              </p:nvSpPr>
              <p:spPr>
                <a:xfrm>
                  <a:off x="7327673" y="1389653"/>
                  <a:ext cx="2533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7" extrusionOk="0">
                      <a:moveTo>
                        <a:pt x="1246" y="179"/>
                      </a:moveTo>
                      <a:cubicBezTo>
                        <a:pt x="561" y="574"/>
                        <a:pt x="0" y="1571"/>
                        <a:pt x="0" y="2360"/>
                      </a:cubicBezTo>
                      <a:cubicBezTo>
                        <a:pt x="0" y="3191"/>
                        <a:pt x="561" y="3502"/>
                        <a:pt x="1246" y="3108"/>
                      </a:cubicBezTo>
                      <a:cubicBezTo>
                        <a:pt x="1952" y="2692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"/>
                <p:cNvSpPr/>
                <p:nvPr/>
              </p:nvSpPr>
              <p:spPr>
                <a:xfrm>
                  <a:off x="7322315" y="139274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191"/>
                        <a:pt x="581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"/>
                <p:cNvSpPr/>
                <p:nvPr/>
              </p:nvSpPr>
              <p:spPr>
                <a:xfrm>
                  <a:off x="7316956" y="1395826"/>
                  <a:ext cx="253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7" extrusionOk="0">
                      <a:moveTo>
                        <a:pt x="1267" y="175"/>
                      </a:moveTo>
                      <a:cubicBezTo>
                        <a:pt x="561" y="590"/>
                        <a:pt x="0" y="1587"/>
                        <a:pt x="0" y="2377"/>
                      </a:cubicBezTo>
                      <a:cubicBezTo>
                        <a:pt x="0" y="3207"/>
                        <a:pt x="582" y="3498"/>
                        <a:pt x="1267" y="3104"/>
                      </a:cubicBezTo>
                      <a:cubicBezTo>
                        <a:pt x="1973" y="2688"/>
                        <a:pt x="2534" y="1733"/>
                        <a:pt x="2534" y="923"/>
                      </a:cubicBezTo>
                      <a:cubicBezTo>
                        <a:pt x="2555" y="113"/>
                        <a:pt x="1994" y="-24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6"/>
                <p:cNvSpPr/>
                <p:nvPr/>
              </p:nvSpPr>
              <p:spPr>
                <a:xfrm>
                  <a:off x="7354403" y="1380361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87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6"/>
                <p:cNvSpPr/>
                <p:nvPr/>
              </p:nvSpPr>
              <p:spPr>
                <a:xfrm>
                  <a:off x="7349065" y="1383452"/>
                  <a:ext cx="253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2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52" y="2704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6"/>
                <p:cNvSpPr/>
                <p:nvPr/>
              </p:nvSpPr>
              <p:spPr>
                <a:xfrm>
                  <a:off x="7343727" y="1386530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3" y="2680"/>
                        <a:pt x="2534" y="1724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3" name="Google Shape;2673;p6"/>
                <p:cNvSpPr/>
                <p:nvPr/>
              </p:nvSpPr>
              <p:spPr>
                <a:xfrm>
                  <a:off x="7338390" y="1389624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99"/>
                        <a:pt x="560" y="3510"/>
                        <a:pt x="1287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4" name="Google Shape;2674;p6"/>
                <p:cNvSpPr/>
                <p:nvPr/>
              </p:nvSpPr>
              <p:spPr>
                <a:xfrm>
                  <a:off x="7333031" y="1392706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87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5" name="Google Shape;2675;p6"/>
                <p:cNvSpPr/>
                <p:nvPr/>
              </p:nvSpPr>
              <p:spPr>
                <a:xfrm>
                  <a:off x="7327694" y="1395801"/>
                  <a:ext cx="255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7" extrusionOk="0">
                      <a:moveTo>
                        <a:pt x="1246" y="179"/>
                      </a:moveTo>
                      <a:cubicBezTo>
                        <a:pt x="561" y="574"/>
                        <a:pt x="0" y="1571"/>
                        <a:pt x="0" y="2360"/>
                      </a:cubicBezTo>
                      <a:cubicBezTo>
                        <a:pt x="0" y="3191"/>
                        <a:pt x="561" y="3502"/>
                        <a:pt x="1267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34" y="96"/>
                        <a:pt x="1952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6" name="Google Shape;2676;p6"/>
                <p:cNvSpPr/>
                <p:nvPr/>
              </p:nvSpPr>
              <p:spPr>
                <a:xfrm>
                  <a:off x="7322335" y="139887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7" name="Google Shape;2677;p6"/>
                <p:cNvSpPr/>
                <p:nvPr/>
              </p:nvSpPr>
              <p:spPr>
                <a:xfrm>
                  <a:off x="7316977" y="1401969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8" name="Google Shape;2678;p6"/>
                <p:cNvSpPr/>
                <p:nvPr/>
              </p:nvSpPr>
              <p:spPr>
                <a:xfrm>
                  <a:off x="7354424" y="1386523"/>
                  <a:ext cx="2534" cy="3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5" extrusionOk="0">
                      <a:moveTo>
                        <a:pt x="1267" y="174"/>
                      </a:moveTo>
                      <a:cubicBezTo>
                        <a:pt x="582" y="568"/>
                        <a:pt x="0" y="1544"/>
                        <a:pt x="0" y="2375"/>
                      </a:cubicBezTo>
                      <a:cubicBezTo>
                        <a:pt x="0" y="3185"/>
                        <a:pt x="582" y="3476"/>
                        <a:pt x="1267" y="3081"/>
                      </a:cubicBezTo>
                      <a:cubicBezTo>
                        <a:pt x="1973" y="2687"/>
                        <a:pt x="2534" y="1710"/>
                        <a:pt x="2534" y="92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9" name="Google Shape;2679;p6"/>
                <p:cNvSpPr/>
                <p:nvPr/>
              </p:nvSpPr>
              <p:spPr>
                <a:xfrm>
                  <a:off x="7349086" y="1389608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486"/>
                        <a:pt x="1287" y="3091"/>
                      </a:cubicBezTo>
                      <a:cubicBezTo>
                        <a:pt x="1973" y="2676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0" name="Google Shape;2680;p6"/>
                <p:cNvSpPr/>
                <p:nvPr/>
              </p:nvSpPr>
              <p:spPr>
                <a:xfrm>
                  <a:off x="7343748" y="1392695"/>
                  <a:ext cx="2533" cy="3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8" extrusionOk="0">
                      <a:moveTo>
                        <a:pt x="1267" y="170"/>
                      </a:moveTo>
                      <a:cubicBezTo>
                        <a:pt x="582" y="564"/>
                        <a:pt x="0" y="1540"/>
                        <a:pt x="0" y="2371"/>
                      </a:cubicBezTo>
                      <a:cubicBezTo>
                        <a:pt x="0" y="3160"/>
                        <a:pt x="582" y="3472"/>
                        <a:pt x="1267" y="3077"/>
                      </a:cubicBezTo>
                      <a:cubicBezTo>
                        <a:pt x="1952" y="2683"/>
                        <a:pt x="2534" y="1707"/>
                        <a:pt x="2534" y="917"/>
                      </a:cubicBezTo>
                      <a:cubicBezTo>
                        <a:pt x="2534" y="87"/>
                        <a:pt x="1952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1" name="Google Shape;2681;p6"/>
                <p:cNvSpPr/>
                <p:nvPr/>
              </p:nvSpPr>
              <p:spPr>
                <a:xfrm>
                  <a:off x="7338390" y="1395776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83"/>
                      </a:moveTo>
                      <a:cubicBezTo>
                        <a:pt x="560" y="599"/>
                        <a:pt x="0" y="1554"/>
                        <a:pt x="0" y="2385"/>
                      </a:cubicBezTo>
                      <a:cubicBezTo>
                        <a:pt x="0" y="3195"/>
                        <a:pt x="560" y="3506"/>
                        <a:pt x="1267" y="3091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2" name="Google Shape;2682;p6"/>
                <p:cNvSpPr/>
                <p:nvPr/>
              </p:nvSpPr>
              <p:spPr>
                <a:xfrm>
                  <a:off x="7333052" y="1398863"/>
                  <a:ext cx="255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7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493"/>
                        <a:pt x="1287" y="3078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3" name="Google Shape;2683;p6"/>
                <p:cNvSpPr/>
                <p:nvPr/>
              </p:nvSpPr>
              <p:spPr>
                <a:xfrm>
                  <a:off x="7327714" y="1401961"/>
                  <a:ext cx="2554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4" extrusionOk="0">
                      <a:moveTo>
                        <a:pt x="1246" y="188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58"/>
                        <a:pt x="561" y="3490"/>
                        <a:pt x="1267" y="3075"/>
                      </a:cubicBezTo>
                      <a:cubicBezTo>
                        <a:pt x="1973" y="2659"/>
                        <a:pt x="2555" y="1683"/>
                        <a:pt x="2555" y="894"/>
                      </a:cubicBezTo>
                      <a:cubicBezTo>
                        <a:pt x="2534" y="63"/>
                        <a:pt x="1952" y="-228"/>
                        <a:pt x="1246" y="18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4" name="Google Shape;2684;p6"/>
                <p:cNvSpPr/>
                <p:nvPr/>
              </p:nvSpPr>
              <p:spPr>
                <a:xfrm>
                  <a:off x="7322335" y="1405043"/>
                  <a:ext cx="2534" cy="3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40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60"/>
                      </a:cubicBezTo>
                      <a:cubicBezTo>
                        <a:pt x="0" y="3170"/>
                        <a:pt x="582" y="3461"/>
                        <a:pt x="1267" y="3066"/>
                      </a:cubicBezTo>
                      <a:cubicBezTo>
                        <a:pt x="1973" y="2651"/>
                        <a:pt x="2534" y="169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"/>
                <p:cNvSpPr/>
                <p:nvPr/>
              </p:nvSpPr>
              <p:spPr>
                <a:xfrm>
                  <a:off x="7316998" y="1408134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486"/>
                        <a:pt x="1267" y="3091"/>
                      </a:cubicBezTo>
                      <a:cubicBezTo>
                        <a:pt x="1973" y="267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"/>
                <p:cNvSpPr/>
                <p:nvPr/>
              </p:nvSpPr>
              <p:spPr>
                <a:xfrm>
                  <a:off x="7354445" y="1392661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"/>
                <p:cNvSpPr/>
                <p:nvPr/>
              </p:nvSpPr>
              <p:spPr>
                <a:xfrm>
                  <a:off x="7349107" y="1395748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"/>
                <p:cNvSpPr/>
                <p:nvPr/>
              </p:nvSpPr>
              <p:spPr>
                <a:xfrm>
                  <a:off x="7343748" y="1398838"/>
                  <a:ext cx="255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2" extrusionOk="0">
                      <a:moveTo>
                        <a:pt x="1267" y="174"/>
                      </a:moveTo>
                      <a:cubicBezTo>
                        <a:pt x="582" y="589"/>
                        <a:pt x="0" y="1545"/>
                        <a:pt x="0" y="2376"/>
                      </a:cubicBezTo>
                      <a:cubicBezTo>
                        <a:pt x="0" y="3186"/>
                        <a:pt x="582" y="3497"/>
                        <a:pt x="1288" y="3103"/>
                      </a:cubicBezTo>
                      <a:cubicBezTo>
                        <a:pt x="1973" y="2708"/>
                        <a:pt x="2555" y="1711"/>
                        <a:pt x="2555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"/>
                <p:cNvSpPr/>
                <p:nvPr/>
              </p:nvSpPr>
              <p:spPr>
                <a:xfrm>
                  <a:off x="7338411" y="1401924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60" y="599"/>
                        <a:pt x="0" y="1554"/>
                        <a:pt x="0" y="2385"/>
                      </a:cubicBezTo>
                      <a:cubicBezTo>
                        <a:pt x="0" y="3174"/>
                        <a:pt x="560" y="3527"/>
                        <a:pt x="1267" y="3112"/>
                      </a:cubicBezTo>
                      <a:cubicBezTo>
                        <a:pt x="1952" y="2696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"/>
                <p:cNvSpPr/>
                <p:nvPr/>
              </p:nvSpPr>
              <p:spPr>
                <a:xfrm>
                  <a:off x="7333073" y="1405011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"/>
                <p:cNvSpPr/>
                <p:nvPr/>
              </p:nvSpPr>
              <p:spPr>
                <a:xfrm>
                  <a:off x="7327735" y="1408101"/>
                  <a:ext cx="253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7" extrusionOk="0">
                      <a:moveTo>
                        <a:pt x="1246" y="175"/>
                      </a:moveTo>
                      <a:cubicBezTo>
                        <a:pt x="540" y="569"/>
                        <a:pt x="0" y="1545"/>
                        <a:pt x="0" y="2355"/>
                      </a:cubicBezTo>
                      <a:cubicBezTo>
                        <a:pt x="0" y="3145"/>
                        <a:pt x="561" y="3498"/>
                        <a:pt x="1267" y="3082"/>
                      </a:cubicBezTo>
                      <a:cubicBezTo>
                        <a:pt x="1973" y="2667"/>
                        <a:pt x="2555" y="1670"/>
                        <a:pt x="2534" y="881"/>
                      </a:cubicBezTo>
                      <a:cubicBezTo>
                        <a:pt x="2534" y="71"/>
                        <a:pt x="1952" y="-220"/>
                        <a:pt x="1246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"/>
                <p:cNvSpPr/>
                <p:nvPr/>
              </p:nvSpPr>
              <p:spPr>
                <a:xfrm>
                  <a:off x="7322356" y="1411187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"/>
                <p:cNvSpPr/>
                <p:nvPr/>
              </p:nvSpPr>
              <p:spPr>
                <a:xfrm>
                  <a:off x="7317018" y="1414274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514"/>
                        <a:pt x="1287" y="3099"/>
                      </a:cubicBezTo>
                      <a:cubicBezTo>
                        <a:pt x="1994" y="2683"/>
                        <a:pt x="2555" y="1707"/>
                        <a:pt x="2555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"/>
                <p:cNvSpPr/>
                <p:nvPr/>
              </p:nvSpPr>
              <p:spPr>
                <a:xfrm>
                  <a:off x="7354466" y="1398801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1" y="3493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"/>
                <p:cNvSpPr/>
                <p:nvPr/>
              </p:nvSpPr>
              <p:spPr>
                <a:xfrm>
                  <a:off x="7349128" y="1401895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"/>
                <p:cNvSpPr/>
                <p:nvPr/>
              </p:nvSpPr>
              <p:spPr>
                <a:xfrm>
                  <a:off x="7343790" y="1404977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52" y="2696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"/>
                <p:cNvSpPr/>
                <p:nvPr/>
              </p:nvSpPr>
              <p:spPr>
                <a:xfrm>
                  <a:off x="7338431" y="1408064"/>
                  <a:ext cx="2555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88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"/>
                <p:cNvSpPr/>
                <p:nvPr/>
              </p:nvSpPr>
              <p:spPr>
                <a:xfrm>
                  <a:off x="7333094" y="1411145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40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52" y="2717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"/>
                <p:cNvSpPr/>
                <p:nvPr/>
              </p:nvSpPr>
              <p:spPr>
                <a:xfrm>
                  <a:off x="7327756" y="141424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46" y="183"/>
                      </a:moveTo>
                      <a:cubicBezTo>
                        <a:pt x="540" y="578"/>
                        <a:pt x="0" y="1533"/>
                        <a:pt x="0" y="2364"/>
                      </a:cubicBezTo>
                      <a:cubicBezTo>
                        <a:pt x="0" y="3153"/>
                        <a:pt x="561" y="3506"/>
                        <a:pt x="1246" y="3112"/>
                      </a:cubicBezTo>
                      <a:cubicBezTo>
                        <a:pt x="1952" y="2696"/>
                        <a:pt x="2534" y="1699"/>
                        <a:pt x="2534" y="910"/>
                      </a:cubicBezTo>
                      <a:cubicBezTo>
                        <a:pt x="2534" y="79"/>
                        <a:pt x="1931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"/>
                <p:cNvSpPr/>
                <p:nvPr/>
              </p:nvSpPr>
              <p:spPr>
                <a:xfrm>
                  <a:off x="7322377" y="1417327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"/>
                <p:cNvSpPr/>
                <p:nvPr/>
              </p:nvSpPr>
              <p:spPr>
                <a:xfrm>
                  <a:off x="7317039" y="1420409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"/>
                <p:cNvSpPr/>
                <p:nvPr/>
              </p:nvSpPr>
              <p:spPr>
                <a:xfrm>
                  <a:off x="7354486" y="1404952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1" y="582"/>
                        <a:pt x="0" y="1558"/>
                        <a:pt x="0" y="2368"/>
                      </a:cubicBezTo>
                      <a:cubicBezTo>
                        <a:pt x="0" y="3157"/>
                        <a:pt x="581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"/>
                <p:cNvSpPr/>
                <p:nvPr/>
              </p:nvSpPr>
              <p:spPr>
                <a:xfrm>
                  <a:off x="7349128" y="1408034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52" y="2692"/>
                        <a:pt x="2534" y="169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"/>
                <p:cNvSpPr/>
                <p:nvPr/>
              </p:nvSpPr>
              <p:spPr>
                <a:xfrm>
                  <a:off x="7343790" y="1411121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"/>
                <p:cNvSpPr/>
                <p:nvPr/>
              </p:nvSpPr>
              <p:spPr>
                <a:xfrm>
                  <a:off x="7338452" y="1414212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40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3" y="2683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6" name="Google Shape;2706;p6"/>
                <p:cNvSpPr/>
                <p:nvPr/>
              </p:nvSpPr>
              <p:spPr>
                <a:xfrm>
                  <a:off x="7333094" y="1417289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87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7" name="Google Shape;2707;p6"/>
                <p:cNvSpPr/>
                <p:nvPr/>
              </p:nvSpPr>
              <p:spPr>
                <a:xfrm>
                  <a:off x="7327756" y="1420392"/>
                  <a:ext cx="2554" cy="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3" extrusionOk="0">
                      <a:moveTo>
                        <a:pt x="1246" y="179"/>
                      </a:moveTo>
                      <a:cubicBezTo>
                        <a:pt x="540" y="595"/>
                        <a:pt x="0" y="1571"/>
                        <a:pt x="0" y="2360"/>
                      </a:cubicBezTo>
                      <a:cubicBezTo>
                        <a:pt x="0" y="3170"/>
                        <a:pt x="561" y="3502"/>
                        <a:pt x="1267" y="3108"/>
                      </a:cubicBezTo>
                      <a:cubicBezTo>
                        <a:pt x="1973" y="2692"/>
                        <a:pt x="2555" y="1696"/>
                        <a:pt x="2555" y="906"/>
                      </a:cubicBezTo>
                      <a:cubicBezTo>
                        <a:pt x="2555" y="96"/>
                        <a:pt x="1973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8" name="Google Shape;2708;p6"/>
                <p:cNvSpPr/>
                <p:nvPr/>
              </p:nvSpPr>
              <p:spPr>
                <a:xfrm>
                  <a:off x="7322397" y="1423469"/>
                  <a:ext cx="2533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4" extrusionOk="0">
                      <a:moveTo>
                        <a:pt x="1267" y="176"/>
                      </a:moveTo>
                      <a:cubicBezTo>
                        <a:pt x="582" y="571"/>
                        <a:pt x="0" y="1568"/>
                        <a:pt x="0" y="2357"/>
                      </a:cubicBezTo>
                      <a:cubicBezTo>
                        <a:pt x="0" y="3167"/>
                        <a:pt x="582" y="3478"/>
                        <a:pt x="1267" y="3084"/>
                      </a:cubicBezTo>
                      <a:cubicBezTo>
                        <a:pt x="1973" y="2668"/>
                        <a:pt x="2534" y="1692"/>
                        <a:pt x="2534" y="882"/>
                      </a:cubicBezTo>
                      <a:cubicBezTo>
                        <a:pt x="2534" y="114"/>
                        <a:pt x="1973" y="-239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9" name="Google Shape;2709;p6"/>
                <p:cNvSpPr/>
                <p:nvPr/>
              </p:nvSpPr>
              <p:spPr>
                <a:xfrm>
                  <a:off x="7317039" y="1426560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0" name="Google Shape;2710;p6"/>
                <p:cNvSpPr/>
                <p:nvPr/>
              </p:nvSpPr>
              <p:spPr>
                <a:xfrm>
                  <a:off x="7295397" y="1346736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"/>
                <p:cNvSpPr/>
                <p:nvPr/>
              </p:nvSpPr>
              <p:spPr>
                <a:xfrm>
                  <a:off x="7290060" y="1349838"/>
                  <a:ext cx="2513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63" extrusionOk="0">
                      <a:moveTo>
                        <a:pt x="1246" y="180"/>
                      </a:moveTo>
                      <a:cubicBezTo>
                        <a:pt x="561" y="595"/>
                        <a:pt x="0" y="1571"/>
                        <a:pt x="0" y="2361"/>
                      </a:cubicBezTo>
                      <a:cubicBezTo>
                        <a:pt x="0" y="3150"/>
                        <a:pt x="561" y="3503"/>
                        <a:pt x="1246" y="3088"/>
                      </a:cubicBezTo>
                      <a:cubicBezTo>
                        <a:pt x="1973" y="2672"/>
                        <a:pt x="2513" y="1696"/>
                        <a:pt x="2513" y="886"/>
                      </a:cubicBezTo>
                      <a:cubicBezTo>
                        <a:pt x="2534" y="97"/>
                        <a:pt x="1973" y="-236"/>
                        <a:pt x="1246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"/>
                <p:cNvSpPr/>
                <p:nvPr/>
              </p:nvSpPr>
              <p:spPr>
                <a:xfrm>
                  <a:off x="7284701" y="1352925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"/>
                <p:cNvSpPr/>
                <p:nvPr/>
              </p:nvSpPr>
              <p:spPr>
                <a:xfrm>
                  <a:off x="7279343" y="1356007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"/>
                <p:cNvSpPr/>
                <p:nvPr/>
              </p:nvSpPr>
              <p:spPr>
                <a:xfrm>
                  <a:off x="7311452" y="134362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53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6"/>
                <p:cNvSpPr/>
                <p:nvPr/>
              </p:nvSpPr>
              <p:spPr>
                <a:xfrm>
                  <a:off x="7306115" y="1346715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6"/>
                <p:cNvSpPr/>
                <p:nvPr/>
              </p:nvSpPr>
              <p:spPr>
                <a:xfrm>
                  <a:off x="7300777" y="1349797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6"/>
                <p:cNvSpPr/>
                <p:nvPr/>
              </p:nvSpPr>
              <p:spPr>
                <a:xfrm>
                  <a:off x="7295439" y="1352883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6"/>
                <p:cNvSpPr/>
                <p:nvPr/>
              </p:nvSpPr>
              <p:spPr>
                <a:xfrm>
                  <a:off x="7290081" y="1355978"/>
                  <a:ext cx="2513" cy="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50" extrusionOk="0">
                      <a:moveTo>
                        <a:pt x="1246" y="167"/>
                      </a:moveTo>
                      <a:cubicBezTo>
                        <a:pt x="540" y="582"/>
                        <a:pt x="0" y="1559"/>
                        <a:pt x="0" y="2348"/>
                      </a:cubicBezTo>
                      <a:cubicBezTo>
                        <a:pt x="0" y="3137"/>
                        <a:pt x="561" y="3490"/>
                        <a:pt x="1246" y="3075"/>
                      </a:cubicBezTo>
                      <a:cubicBezTo>
                        <a:pt x="1952" y="2659"/>
                        <a:pt x="2513" y="1683"/>
                        <a:pt x="2513" y="873"/>
                      </a:cubicBezTo>
                      <a:cubicBezTo>
                        <a:pt x="2513" y="105"/>
                        <a:pt x="1973" y="-228"/>
                        <a:pt x="1246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6"/>
                <p:cNvSpPr/>
                <p:nvPr/>
              </p:nvSpPr>
              <p:spPr>
                <a:xfrm>
                  <a:off x="7284722" y="135906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"/>
                <p:cNvSpPr/>
                <p:nvPr/>
              </p:nvSpPr>
              <p:spPr>
                <a:xfrm>
                  <a:off x="7279384" y="1362147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"/>
                <p:cNvSpPr/>
                <p:nvPr/>
              </p:nvSpPr>
              <p:spPr>
                <a:xfrm>
                  <a:off x="7268688" y="1368323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"/>
                <p:cNvSpPr/>
                <p:nvPr/>
              </p:nvSpPr>
              <p:spPr>
                <a:xfrm>
                  <a:off x="7311473" y="1349768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"/>
                <p:cNvSpPr/>
                <p:nvPr/>
              </p:nvSpPr>
              <p:spPr>
                <a:xfrm>
                  <a:off x="7306135" y="135285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52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"/>
                <p:cNvSpPr/>
                <p:nvPr/>
              </p:nvSpPr>
              <p:spPr>
                <a:xfrm>
                  <a:off x="7300797" y="1355937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82"/>
                        <a:pt x="0" y="1579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"/>
                <p:cNvSpPr/>
                <p:nvPr/>
              </p:nvSpPr>
              <p:spPr>
                <a:xfrm>
                  <a:off x="7295439" y="1359031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3" y="2680"/>
                        <a:pt x="2534" y="168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"/>
                <p:cNvSpPr/>
                <p:nvPr/>
              </p:nvSpPr>
              <p:spPr>
                <a:xfrm>
                  <a:off x="7290101" y="1362113"/>
                  <a:ext cx="251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83" extrusionOk="0">
                      <a:moveTo>
                        <a:pt x="1246" y="179"/>
                      </a:moveTo>
                      <a:cubicBezTo>
                        <a:pt x="560" y="595"/>
                        <a:pt x="0" y="1571"/>
                        <a:pt x="0" y="2381"/>
                      </a:cubicBezTo>
                      <a:cubicBezTo>
                        <a:pt x="0" y="3170"/>
                        <a:pt x="560" y="3523"/>
                        <a:pt x="1246" y="3108"/>
                      </a:cubicBezTo>
                      <a:cubicBezTo>
                        <a:pt x="1952" y="2692"/>
                        <a:pt x="2513" y="1716"/>
                        <a:pt x="2513" y="906"/>
                      </a:cubicBezTo>
                      <a:cubicBezTo>
                        <a:pt x="2513" y="96"/>
                        <a:pt x="1952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"/>
                <p:cNvSpPr/>
                <p:nvPr/>
              </p:nvSpPr>
              <p:spPr>
                <a:xfrm>
                  <a:off x="7284743" y="136520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78"/>
                        <a:pt x="582" y="351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"/>
                <p:cNvSpPr/>
                <p:nvPr/>
              </p:nvSpPr>
              <p:spPr>
                <a:xfrm>
                  <a:off x="7279384" y="1368285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"/>
                <p:cNvSpPr/>
                <p:nvPr/>
              </p:nvSpPr>
              <p:spPr>
                <a:xfrm>
                  <a:off x="7274046" y="1371385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"/>
                <p:cNvSpPr/>
                <p:nvPr/>
              </p:nvSpPr>
              <p:spPr>
                <a:xfrm>
                  <a:off x="7268709" y="1374463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"/>
                <p:cNvSpPr/>
                <p:nvPr/>
              </p:nvSpPr>
              <p:spPr>
                <a:xfrm>
                  <a:off x="7263350" y="1377545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"/>
                <p:cNvSpPr/>
                <p:nvPr/>
              </p:nvSpPr>
              <p:spPr>
                <a:xfrm>
                  <a:off x="7258013" y="1380631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"/>
                <p:cNvSpPr/>
                <p:nvPr/>
              </p:nvSpPr>
              <p:spPr>
                <a:xfrm>
                  <a:off x="7311493" y="1355903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"/>
                <p:cNvSpPr/>
                <p:nvPr/>
              </p:nvSpPr>
              <p:spPr>
                <a:xfrm>
                  <a:off x="7306156" y="1358990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66"/>
                      </a:moveTo>
                      <a:cubicBezTo>
                        <a:pt x="582" y="581"/>
                        <a:pt x="0" y="1558"/>
                        <a:pt x="0" y="2368"/>
                      </a:cubicBezTo>
                      <a:cubicBezTo>
                        <a:pt x="0" y="3198"/>
                        <a:pt x="582" y="3489"/>
                        <a:pt x="1267" y="3095"/>
                      </a:cubicBezTo>
                      <a:cubicBezTo>
                        <a:pt x="1973" y="2700"/>
                        <a:pt x="2534" y="1724"/>
                        <a:pt x="2534" y="914"/>
                      </a:cubicBezTo>
                      <a:cubicBezTo>
                        <a:pt x="2534" y="104"/>
                        <a:pt x="1952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"/>
                <p:cNvSpPr/>
                <p:nvPr/>
              </p:nvSpPr>
              <p:spPr>
                <a:xfrm>
                  <a:off x="7300797" y="1362075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87"/>
                        <a:pt x="582" y="3499"/>
                        <a:pt x="1267" y="3104"/>
                      </a:cubicBezTo>
                      <a:cubicBezTo>
                        <a:pt x="1952" y="2709"/>
                        <a:pt x="2534" y="1733"/>
                        <a:pt x="2534" y="903"/>
                      </a:cubicBezTo>
                      <a:cubicBezTo>
                        <a:pt x="2555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"/>
                <p:cNvSpPr/>
                <p:nvPr/>
              </p:nvSpPr>
              <p:spPr>
                <a:xfrm>
                  <a:off x="7295460" y="1365166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"/>
                <p:cNvSpPr/>
                <p:nvPr/>
              </p:nvSpPr>
              <p:spPr>
                <a:xfrm>
                  <a:off x="7290122" y="1368261"/>
                  <a:ext cx="2513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7" extrusionOk="0">
                      <a:moveTo>
                        <a:pt x="1246" y="179"/>
                      </a:moveTo>
                      <a:cubicBezTo>
                        <a:pt x="560" y="595"/>
                        <a:pt x="0" y="1571"/>
                        <a:pt x="0" y="2360"/>
                      </a:cubicBezTo>
                      <a:cubicBezTo>
                        <a:pt x="0" y="3191"/>
                        <a:pt x="560" y="3502"/>
                        <a:pt x="1246" y="3108"/>
                      </a:cubicBezTo>
                      <a:cubicBezTo>
                        <a:pt x="1952" y="2692"/>
                        <a:pt x="2513" y="1737"/>
                        <a:pt x="2513" y="906"/>
                      </a:cubicBezTo>
                      <a:cubicBezTo>
                        <a:pt x="2513" y="96"/>
                        <a:pt x="1952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"/>
                <p:cNvSpPr/>
                <p:nvPr/>
              </p:nvSpPr>
              <p:spPr>
                <a:xfrm>
                  <a:off x="7284743" y="1371338"/>
                  <a:ext cx="253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7" extrusionOk="0">
                      <a:moveTo>
                        <a:pt x="1267" y="176"/>
                      </a:moveTo>
                      <a:cubicBezTo>
                        <a:pt x="582" y="571"/>
                        <a:pt x="0" y="1568"/>
                        <a:pt x="0" y="2357"/>
                      </a:cubicBezTo>
                      <a:cubicBezTo>
                        <a:pt x="0" y="3188"/>
                        <a:pt x="582" y="3478"/>
                        <a:pt x="1267" y="3084"/>
                      </a:cubicBezTo>
                      <a:cubicBezTo>
                        <a:pt x="1973" y="2668"/>
                        <a:pt x="2534" y="1713"/>
                        <a:pt x="2534" y="882"/>
                      </a:cubicBezTo>
                      <a:cubicBezTo>
                        <a:pt x="2555" y="114"/>
                        <a:pt x="1994" y="-239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"/>
                <p:cNvSpPr/>
                <p:nvPr/>
              </p:nvSpPr>
              <p:spPr>
                <a:xfrm>
                  <a:off x="7279405" y="1374429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"/>
                <p:cNvSpPr/>
                <p:nvPr/>
              </p:nvSpPr>
              <p:spPr>
                <a:xfrm>
                  <a:off x="7274067" y="1377524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1" name="Google Shape;2741;p6"/>
                <p:cNvSpPr/>
                <p:nvPr/>
              </p:nvSpPr>
              <p:spPr>
                <a:xfrm>
                  <a:off x="7268730" y="1380607"/>
                  <a:ext cx="2533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2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73" y="2683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2" name="Google Shape;2742;p6"/>
                <p:cNvSpPr/>
                <p:nvPr/>
              </p:nvSpPr>
              <p:spPr>
                <a:xfrm>
                  <a:off x="7263371" y="1383684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"/>
                <p:cNvSpPr/>
                <p:nvPr/>
              </p:nvSpPr>
              <p:spPr>
                <a:xfrm>
                  <a:off x="7258033" y="138677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"/>
                <p:cNvSpPr/>
                <p:nvPr/>
              </p:nvSpPr>
              <p:spPr>
                <a:xfrm>
                  <a:off x="7252696" y="1389870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52" y="2704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"/>
                <p:cNvSpPr/>
                <p:nvPr/>
              </p:nvSpPr>
              <p:spPr>
                <a:xfrm>
                  <a:off x="7311514" y="1362043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"/>
                <p:cNvSpPr/>
                <p:nvPr/>
              </p:nvSpPr>
              <p:spPr>
                <a:xfrm>
                  <a:off x="7306177" y="1365134"/>
                  <a:ext cx="2533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2" extrusionOk="0">
                      <a:moveTo>
                        <a:pt x="1267" y="170"/>
                      </a:moveTo>
                      <a:cubicBezTo>
                        <a:pt x="581" y="565"/>
                        <a:pt x="0" y="1562"/>
                        <a:pt x="0" y="2372"/>
                      </a:cubicBezTo>
                      <a:cubicBezTo>
                        <a:pt x="0" y="3203"/>
                        <a:pt x="581" y="3493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"/>
                <p:cNvSpPr/>
                <p:nvPr/>
              </p:nvSpPr>
              <p:spPr>
                <a:xfrm>
                  <a:off x="7300818" y="1368228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203"/>
                        <a:pt x="582" y="3514"/>
                        <a:pt x="1267" y="3099"/>
                      </a:cubicBezTo>
                      <a:cubicBezTo>
                        <a:pt x="1973" y="2683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8" name="Google Shape;2748;p6"/>
                <p:cNvSpPr/>
                <p:nvPr/>
              </p:nvSpPr>
              <p:spPr>
                <a:xfrm>
                  <a:off x="7295480" y="1371306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2" y="268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9" name="Google Shape;2749;p6"/>
                <p:cNvSpPr/>
                <p:nvPr/>
              </p:nvSpPr>
              <p:spPr>
                <a:xfrm>
                  <a:off x="7290143" y="1374391"/>
                  <a:ext cx="2513" cy="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3" extrusionOk="0">
                      <a:moveTo>
                        <a:pt x="1246" y="176"/>
                      </a:moveTo>
                      <a:cubicBezTo>
                        <a:pt x="540" y="570"/>
                        <a:pt x="0" y="1567"/>
                        <a:pt x="0" y="2356"/>
                      </a:cubicBezTo>
                      <a:cubicBezTo>
                        <a:pt x="0" y="3187"/>
                        <a:pt x="561" y="3499"/>
                        <a:pt x="1246" y="3104"/>
                      </a:cubicBezTo>
                      <a:cubicBezTo>
                        <a:pt x="1953" y="2689"/>
                        <a:pt x="2514" y="1733"/>
                        <a:pt x="2514" y="903"/>
                      </a:cubicBezTo>
                      <a:cubicBezTo>
                        <a:pt x="2514" y="113"/>
                        <a:pt x="1953" y="-240"/>
                        <a:pt x="1246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0" name="Google Shape;2750;p6"/>
                <p:cNvSpPr/>
                <p:nvPr/>
              </p:nvSpPr>
              <p:spPr>
                <a:xfrm>
                  <a:off x="7284764" y="1377482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61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1" name="Google Shape;2751;p6"/>
                <p:cNvSpPr/>
                <p:nvPr/>
              </p:nvSpPr>
              <p:spPr>
                <a:xfrm>
                  <a:off x="7279426" y="1380577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2" name="Google Shape;2752;p6"/>
                <p:cNvSpPr/>
                <p:nvPr/>
              </p:nvSpPr>
              <p:spPr>
                <a:xfrm>
                  <a:off x="7274088" y="1383664"/>
                  <a:ext cx="253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8" extrusionOk="0">
                      <a:moveTo>
                        <a:pt x="1267" y="166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8"/>
                        <a:pt x="582" y="3489"/>
                        <a:pt x="1267" y="3095"/>
                      </a:cubicBezTo>
                      <a:cubicBezTo>
                        <a:pt x="1973" y="2679"/>
                        <a:pt x="2534" y="1724"/>
                        <a:pt x="2534" y="914"/>
                      </a:cubicBezTo>
                      <a:cubicBezTo>
                        <a:pt x="2534" y="104"/>
                        <a:pt x="1953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3" name="Google Shape;2753;p6"/>
                <p:cNvSpPr/>
                <p:nvPr/>
              </p:nvSpPr>
              <p:spPr>
                <a:xfrm>
                  <a:off x="7268730" y="1386745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4" name="Google Shape;2754;p6"/>
                <p:cNvSpPr/>
                <p:nvPr/>
              </p:nvSpPr>
              <p:spPr>
                <a:xfrm>
                  <a:off x="7263392" y="1389832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5" name="Google Shape;2755;p6"/>
                <p:cNvSpPr/>
                <p:nvPr/>
              </p:nvSpPr>
              <p:spPr>
                <a:xfrm>
                  <a:off x="7258054" y="1392914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6" name="Google Shape;2756;p6"/>
                <p:cNvSpPr/>
                <p:nvPr/>
              </p:nvSpPr>
              <p:spPr>
                <a:xfrm>
                  <a:off x="7252717" y="139600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99"/>
                        <a:pt x="560" y="351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7" name="Google Shape;2757;p6"/>
                <p:cNvSpPr/>
                <p:nvPr/>
              </p:nvSpPr>
              <p:spPr>
                <a:xfrm>
                  <a:off x="7311535" y="1368208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3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8" name="Google Shape;2758;p6"/>
                <p:cNvSpPr/>
                <p:nvPr/>
              </p:nvSpPr>
              <p:spPr>
                <a:xfrm>
                  <a:off x="7306198" y="1371298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60" y="589"/>
                        <a:pt x="0" y="1545"/>
                        <a:pt x="0" y="2376"/>
                      </a:cubicBezTo>
                      <a:cubicBezTo>
                        <a:pt x="0" y="3165"/>
                        <a:pt x="581" y="3497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9" name="Google Shape;2759;p6"/>
                <p:cNvSpPr/>
                <p:nvPr/>
              </p:nvSpPr>
              <p:spPr>
                <a:xfrm>
                  <a:off x="7300839" y="1374384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699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0" name="Google Shape;2760;p6"/>
                <p:cNvSpPr/>
                <p:nvPr/>
              </p:nvSpPr>
              <p:spPr>
                <a:xfrm>
                  <a:off x="7295501" y="1377471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1" name="Google Shape;2761;p6"/>
                <p:cNvSpPr/>
                <p:nvPr/>
              </p:nvSpPr>
              <p:spPr>
                <a:xfrm>
                  <a:off x="7290163" y="1380556"/>
                  <a:ext cx="251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0" extrusionOk="0">
                      <a:moveTo>
                        <a:pt x="1246" y="179"/>
                      </a:moveTo>
                      <a:cubicBezTo>
                        <a:pt x="540" y="595"/>
                        <a:pt x="0" y="1529"/>
                        <a:pt x="0" y="2360"/>
                      </a:cubicBezTo>
                      <a:cubicBezTo>
                        <a:pt x="0" y="3149"/>
                        <a:pt x="561" y="3502"/>
                        <a:pt x="1246" y="3108"/>
                      </a:cubicBezTo>
                      <a:cubicBezTo>
                        <a:pt x="1953" y="2692"/>
                        <a:pt x="2514" y="1716"/>
                        <a:pt x="2514" y="906"/>
                      </a:cubicBezTo>
                      <a:cubicBezTo>
                        <a:pt x="2514" y="96"/>
                        <a:pt x="1953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2" name="Google Shape;2762;p6"/>
                <p:cNvSpPr/>
                <p:nvPr/>
              </p:nvSpPr>
              <p:spPr>
                <a:xfrm>
                  <a:off x="7284784" y="1383647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699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3" name="Google Shape;2763;p6"/>
                <p:cNvSpPr/>
                <p:nvPr/>
              </p:nvSpPr>
              <p:spPr>
                <a:xfrm>
                  <a:off x="7279447" y="1386725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70"/>
                        <a:pt x="561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4" name="Google Shape;2764;p6"/>
                <p:cNvSpPr/>
                <p:nvPr/>
              </p:nvSpPr>
              <p:spPr>
                <a:xfrm>
                  <a:off x="7274088" y="1389815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5" name="Google Shape;2765;p6"/>
                <p:cNvSpPr/>
                <p:nvPr/>
              </p:nvSpPr>
              <p:spPr>
                <a:xfrm>
                  <a:off x="7268751" y="1392902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6" name="Google Shape;2766;p6"/>
                <p:cNvSpPr/>
                <p:nvPr/>
              </p:nvSpPr>
              <p:spPr>
                <a:xfrm>
                  <a:off x="7263413" y="1395992"/>
                  <a:ext cx="2533" cy="3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8" extrusionOk="0">
                      <a:moveTo>
                        <a:pt x="1267" y="175"/>
                      </a:moveTo>
                      <a:cubicBezTo>
                        <a:pt x="582" y="569"/>
                        <a:pt x="0" y="1545"/>
                        <a:pt x="0" y="2355"/>
                      </a:cubicBezTo>
                      <a:cubicBezTo>
                        <a:pt x="0" y="3145"/>
                        <a:pt x="582" y="3477"/>
                        <a:pt x="1267" y="3082"/>
                      </a:cubicBezTo>
                      <a:cubicBezTo>
                        <a:pt x="1973" y="2667"/>
                        <a:pt x="2534" y="1691"/>
                        <a:pt x="2534" y="881"/>
                      </a:cubicBezTo>
                      <a:cubicBezTo>
                        <a:pt x="2534" y="71"/>
                        <a:pt x="1973" y="-22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7" name="Google Shape;2767;p6"/>
                <p:cNvSpPr/>
                <p:nvPr/>
              </p:nvSpPr>
              <p:spPr>
                <a:xfrm>
                  <a:off x="7258075" y="1399071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8" name="Google Shape;2768;p6"/>
                <p:cNvSpPr/>
                <p:nvPr/>
              </p:nvSpPr>
              <p:spPr>
                <a:xfrm>
                  <a:off x="7252717" y="1402165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0" y="586"/>
                        <a:pt x="0" y="1541"/>
                        <a:pt x="0" y="2372"/>
                      </a:cubicBezTo>
                      <a:cubicBezTo>
                        <a:pt x="0" y="3161"/>
                        <a:pt x="560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9" name="Google Shape;2769;p6"/>
                <p:cNvSpPr/>
                <p:nvPr/>
              </p:nvSpPr>
              <p:spPr>
                <a:xfrm>
                  <a:off x="7311556" y="1374351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2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0" name="Google Shape;2770;p6"/>
                <p:cNvSpPr/>
                <p:nvPr/>
              </p:nvSpPr>
              <p:spPr>
                <a:xfrm>
                  <a:off x="7306198" y="1377437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60" y="578"/>
                        <a:pt x="0" y="1554"/>
                        <a:pt x="0" y="2385"/>
                      </a:cubicBezTo>
                      <a:cubicBezTo>
                        <a:pt x="0" y="3174"/>
                        <a:pt x="581" y="3506"/>
                        <a:pt x="1267" y="3112"/>
                      </a:cubicBezTo>
                      <a:cubicBezTo>
                        <a:pt x="1952" y="2696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1" name="Google Shape;2771;p6"/>
                <p:cNvSpPr/>
                <p:nvPr/>
              </p:nvSpPr>
              <p:spPr>
                <a:xfrm>
                  <a:off x="7300860" y="1380524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2" name="Google Shape;2772;p6"/>
                <p:cNvSpPr/>
                <p:nvPr/>
              </p:nvSpPr>
              <p:spPr>
                <a:xfrm>
                  <a:off x="7295522" y="1383605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84"/>
                      </a:moveTo>
                      <a:cubicBezTo>
                        <a:pt x="561" y="599"/>
                        <a:pt x="0" y="1555"/>
                        <a:pt x="0" y="2365"/>
                      </a:cubicBezTo>
                      <a:cubicBezTo>
                        <a:pt x="0" y="3175"/>
                        <a:pt x="561" y="3507"/>
                        <a:pt x="1267" y="3091"/>
                      </a:cubicBezTo>
                      <a:cubicBezTo>
                        <a:pt x="1952" y="2676"/>
                        <a:pt x="2534" y="1700"/>
                        <a:pt x="2534" y="890"/>
                      </a:cubicBezTo>
                      <a:cubicBezTo>
                        <a:pt x="2534" y="80"/>
                        <a:pt x="1952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3" name="Google Shape;2773;p6"/>
                <p:cNvSpPr/>
                <p:nvPr/>
              </p:nvSpPr>
              <p:spPr>
                <a:xfrm>
                  <a:off x="7290163" y="1386700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46" y="183"/>
                      </a:moveTo>
                      <a:cubicBezTo>
                        <a:pt x="540" y="578"/>
                        <a:pt x="0" y="1533"/>
                        <a:pt x="0" y="2364"/>
                      </a:cubicBezTo>
                      <a:cubicBezTo>
                        <a:pt x="0" y="3153"/>
                        <a:pt x="561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4" name="Google Shape;2774;p6"/>
                <p:cNvSpPr/>
                <p:nvPr/>
              </p:nvSpPr>
              <p:spPr>
                <a:xfrm>
                  <a:off x="7284805" y="1389795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5" name="Google Shape;2775;p6"/>
                <p:cNvSpPr/>
                <p:nvPr/>
              </p:nvSpPr>
              <p:spPr>
                <a:xfrm>
                  <a:off x="7279467" y="1392872"/>
                  <a:ext cx="2533" cy="3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6" extrusionOk="0">
                      <a:moveTo>
                        <a:pt x="1267" y="180"/>
                      </a:moveTo>
                      <a:cubicBezTo>
                        <a:pt x="582" y="574"/>
                        <a:pt x="0" y="1551"/>
                        <a:pt x="0" y="2361"/>
                      </a:cubicBezTo>
                      <a:cubicBezTo>
                        <a:pt x="0" y="3171"/>
                        <a:pt x="582" y="3503"/>
                        <a:pt x="1267" y="3088"/>
                      </a:cubicBezTo>
                      <a:cubicBezTo>
                        <a:pt x="1973" y="2672"/>
                        <a:pt x="2534" y="1696"/>
                        <a:pt x="2534" y="886"/>
                      </a:cubicBezTo>
                      <a:cubicBezTo>
                        <a:pt x="2534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6" name="Google Shape;2776;p6"/>
                <p:cNvSpPr/>
                <p:nvPr/>
              </p:nvSpPr>
              <p:spPr>
                <a:xfrm>
                  <a:off x="7274109" y="1395963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61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7" name="Google Shape;2777;p6"/>
                <p:cNvSpPr/>
                <p:nvPr/>
              </p:nvSpPr>
              <p:spPr>
                <a:xfrm>
                  <a:off x="7268771" y="1399050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8" name="Google Shape;2778;p6"/>
                <p:cNvSpPr/>
                <p:nvPr/>
              </p:nvSpPr>
              <p:spPr>
                <a:xfrm>
                  <a:off x="7263434" y="1402132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52" y="2717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9" name="Google Shape;2779;p6"/>
                <p:cNvSpPr/>
                <p:nvPr/>
              </p:nvSpPr>
              <p:spPr>
                <a:xfrm>
                  <a:off x="7258075" y="1405218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0" name="Google Shape;2780;p6"/>
                <p:cNvSpPr/>
                <p:nvPr/>
              </p:nvSpPr>
              <p:spPr>
                <a:xfrm>
                  <a:off x="7252738" y="1408309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4"/>
                      </a:moveTo>
                      <a:cubicBezTo>
                        <a:pt x="560" y="589"/>
                        <a:pt x="0" y="1545"/>
                        <a:pt x="0" y="2376"/>
                      </a:cubicBezTo>
                      <a:cubicBezTo>
                        <a:pt x="0" y="3165"/>
                        <a:pt x="560" y="3518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55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1" name="Google Shape;2781;p6"/>
                <p:cNvSpPr/>
                <p:nvPr/>
              </p:nvSpPr>
              <p:spPr>
                <a:xfrm>
                  <a:off x="7247296" y="1386811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2" name="Google Shape;2782;p6"/>
                <p:cNvSpPr/>
                <p:nvPr/>
              </p:nvSpPr>
              <p:spPr>
                <a:xfrm>
                  <a:off x="7241958" y="1389902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3" name="Google Shape;2783;p6"/>
                <p:cNvSpPr/>
                <p:nvPr/>
              </p:nvSpPr>
              <p:spPr>
                <a:xfrm>
                  <a:off x="7236621" y="1392989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1" y="561"/>
                        <a:pt x="0" y="1558"/>
                        <a:pt x="0" y="2368"/>
                      </a:cubicBezTo>
                      <a:cubicBezTo>
                        <a:pt x="0" y="3157"/>
                        <a:pt x="581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4" name="Google Shape;2784;p6"/>
                <p:cNvSpPr/>
                <p:nvPr/>
              </p:nvSpPr>
              <p:spPr>
                <a:xfrm>
                  <a:off x="7231283" y="1396080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5" name="Google Shape;2785;p6"/>
                <p:cNvSpPr/>
                <p:nvPr/>
              </p:nvSpPr>
              <p:spPr>
                <a:xfrm>
                  <a:off x="7247317" y="1392955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6" name="Google Shape;2786;p6"/>
                <p:cNvSpPr/>
                <p:nvPr/>
              </p:nvSpPr>
              <p:spPr>
                <a:xfrm>
                  <a:off x="7241979" y="1396042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7" name="Google Shape;2787;p6"/>
                <p:cNvSpPr/>
                <p:nvPr/>
              </p:nvSpPr>
              <p:spPr>
                <a:xfrm>
                  <a:off x="7236621" y="1399133"/>
                  <a:ext cx="253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8" extrusionOk="0">
                      <a:moveTo>
                        <a:pt x="1267" y="170"/>
                      </a:moveTo>
                      <a:cubicBezTo>
                        <a:pt x="581" y="565"/>
                        <a:pt x="0" y="1562"/>
                        <a:pt x="0" y="2372"/>
                      </a:cubicBezTo>
                      <a:cubicBezTo>
                        <a:pt x="0" y="3182"/>
                        <a:pt x="581" y="3493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8" name="Google Shape;2788;p6"/>
                <p:cNvSpPr/>
                <p:nvPr/>
              </p:nvSpPr>
              <p:spPr>
                <a:xfrm>
                  <a:off x="7231283" y="1402219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9" name="Google Shape;2789;p6"/>
                <p:cNvSpPr/>
                <p:nvPr/>
              </p:nvSpPr>
              <p:spPr>
                <a:xfrm>
                  <a:off x="7225945" y="1405305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0" name="Google Shape;2790;p6"/>
                <p:cNvSpPr/>
                <p:nvPr/>
              </p:nvSpPr>
              <p:spPr>
                <a:xfrm>
                  <a:off x="7220607" y="1408387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91"/>
                        <a:pt x="561" y="3523"/>
                        <a:pt x="1267" y="3108"/>
                      </a:cubicBezTo>
                      <a:cubicBezTo>
                        <a:pt x="1953" y="2713"/>
                        <a:pt x="2534" y="1737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1" name="Google Shape;2791;p6"/>
                <p:cNvSpPr/>
                <p:nvPr/>
              </p:nvSpPr>
              <p:spPr>
                <a:xfrm>
                  <a:off x="7215270" y="1411470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0"/>
                      </a:moveTo>
                      <a:cubicBezTo>
                        <a:pt x="540" y="586"/>
                        <a:pt x="0" y="1583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52" y="2704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2" name="Google Shape;2792;p6"/>
                <p:cNvSpPr/>
                <p:nvPr/>
              </p:nvSpPr>
              <p:spPr>
                <a:xfrm>
                  <a:off x="7247337" y="1399095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3" name="Google Shape;2793;p6"/>
                <p:cNvSpPr/>
                <p:nvPr/>
              </p:nvSpPr>
              <p:spPr>
                <a:xfrm>
                  <a:off x="7241999" y="1402177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4" name="Google Shape;2794;p6"/>
                <p:cNvSpPr/>
                <p:nvPr/>
              </p:nvSpPr>
              <p:spPr>
                <a:xfrm>
                  <a:off x="7236641" y="1405264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1" y="582"/>
                        <a:pt x="0" y="1558"/>
                        <a:pt x="0" y="2368"/>
                      </a:cubicBezTo>
                      <a:cubicBezTo>
                        <a:pt x="0" y="3199"/>
                        <a:pt x="581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5" name="Google Shape;2795;p6"/>
                <p:cNvSpPr/>
                <p:nvPr/>
              </p:nvSpPr>
              <p:spPr>
                <a:xfrm>
                  <a:off x="7231303" y="140835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6" name="Google Shape;2796;p6"/>
                <p:cNvSpPr/>
                <p:nvPr/>
              </p:nvSpPr>
              <p:spPr>
                <a:xfrm>
                  <a:off x="7225966" y="1411440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2" y="2713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7" name="Google Shape;2797;p6"/>
                <p:cNvSpPr/>
                <p:nvPr/>
              </p:nvSpPr>
              <p:spPr>
                <a:xfrm>
                  <a:off x="7220628" y="1414527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3" y="2700"/>
                        <a:pt x="2534" y="1724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8" name="Google Shape;2798;p6"/>
                <p:cNvSpPr/>
                <p:nvPr/>
              </p:nvSpPr>
              <p:spPr>
                <a:xfrm>
                  <a:off x="7215270" y="1417609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52" y="2713"/>
                        <a:pt x="2534" y="1737"/>
                        <a:pt x="2534" y="906"/>
                      </a:cubicBezTo>
                      <a:cubicBezTo>
                        <a:pt x="2555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9" name="Google Shape;2799;p6"/>
                <p:cNvSpPr/>
                <p:nvPr/>
              </p:nvSpPr>
              <p:spPr>
                <a:xfrm>
                  <a:off x="7209932" y="1420707"/>
                  <a:ext cx="2513" cy="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3" extrusionOk="0">
                      <a:moveTo>
                        <a:pt x="1246" y="176"/>
                      </a:moveTo>
                      <a:cubicBezTo>
                        <a:pt x="561" y="570"/>
                        <a:pt x="0" y="1567"/>
                        <a:pt x="0" y="2356"/>
                      </a:cubicBezTo>
                      <a:cubicBezTo>
                        <a:pt x="0" y="3187"/>
                        <a:pt x="561" y="3499"/>
                        <a:pt x="1246" y="3104"/>
                      </a:cubicBezTo>
                      <a:cubicBezTo>
                        <a:pt x="1952" y="2689"/>
                        <a:pt x="2513" y="1733"/>
                        <a:pt x="2513" y="903"/>
                      </a:cubicBezTo>
                      <a:cubicBezTo>
                        <a:pt x="2513" y="113"/>
                        <a:pt x="1952" y="-240"/>
                        <a:pt x="1246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0" name="Google Shape;2800;p6"/>
                <p:cNvSpPr/>
                <p:nvPr/>
              </p:nvSpPr>
              <p:spPr>
                <a:xfrm>
                  <a:off x="7247358" y="1405251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79"/>
                      </a:moveTo>
                      <a:cubicBezTo>
                        <a:pt x="561" y="574"/>
                        <a:pt x="0" y="1550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1" name="Google Shape;2801;p6"/>
                <p:cNvSpPr/>
                <p:nvPr/>
              </p:nvSpPr>
              <p:spPr>
                <a:xfrm>
                  <a:off x="7242020" y="140834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2" name="Google Shape;2802;p6"/>
                <p:cNvSpPr/>
                <p:nvPr/>
              </p:nvSpPr>
              <p:spPr>
                <a:xfrm>
                  <a:off x="7236662" y="141142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3" name="Google Shape;2803;p6"/>
                <p:cNvSpPr/>
                <p:nvPr/>
              </p:nvSpPr>
              <p:spPr>
                <a:xfrm>
                  <a:off x="7231324" y="1414519"/>
                  <a:ext cx="2533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2" extrusionOk="0">
                      <a:moveTo>
                        <a:pt x="1267" y="174"/>
                      </a:moveTo>
                      <a:cubicBezTo>
                        <a:pt x="582" y="589"/>
                        <a:pt x="0" y="1545"/>
                        <a:pt x="0" y="2376"/>
                      </a:cubicBezTo>
                      <a:cubicBezTo>
                        <a:pt x="0" y="3186"/>
                        <a:pt x="582" y="3497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4" name="Google Shape;2804;p6"/>
                <p:cNvSpPr/>
                <p:nvPr/>
              </p:nvSpPr>
              <p:spPr>
                <a:xfrm>
                  <a:off x="7225966" y="1417605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5" name="Google Shape;2805;p6"/>
                <p:cNvSpPr/>
                <p:nvPr/>
              </p:nvSpPr>
              <p:spPr>
                <a:xfrm>
                  <a:off x="7220628" y="142068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4"/>
                      </a:moveTo>
                      <a:cubicBezTo>
                        <a:pt x="540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3"/>
                      </a:cubicBezTo>
                      <a:cubicBezTo>
                        <a:pt x="1953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6" name="Google Shape;2806;p6"/>
                <p:cNvSpPr/>
                <p:nvPr/>
              </p:nvSpPr>
              <p:spPr>
                <a:xfrm>
                  <a:off x="7215290" y="1423773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95"/>
                        <a:pt x="561" y="3527"/>
                        <a:pt x="1267" y="3112"/>
                      </a:cubicBezTo>
                      <a:cubicBezTo>
                        <a:pt x="1952" y="2717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7" name="Google Shape;2807;p6"/>
                <p:cNvSpPr/>
                <p:nvPr/>
              </p:nvSpPr>
              <p:spPr>
                <a:xfrm>
                  <a:off x="7209953" y="1426868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46" y="183"/>
                      </a:moveTo>
                      <a:cubicBezTo>
                        <a:pt x="561" y="599"/>
                        <a:pt x="0" y="1554"/>
                        <a:pt x="0" y="2364"/>
                      </a:cubicBezTo>
                      <a:cubicBezTo>
                        <a:pt x="0" y="3153"/>
                        <a:pt x="561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13" y="79"/>
                        <a:pt x="1952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8" name="Google Shape;2808;p6"/>
                <p:cNvSpPr/>
                <p:nvPr/>
              </p:nvSpPr>
              <p:spPr>
                <a:xfrm>
                  <a:off x="7247379" y="1411395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9" name="Google Shape;2809;p6"/>
                <p:cNvSpPr/>
                <p:nvPr/>
              </p:nvSpPr>
              <p:spPr>
                <a:xfrm>
                  <a:off x="7242020" y="1414489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0" name="Google Shape;2810;p6"/>
                <p:cNvSpPr/>
                <p:nvPr/>
              </p:nvSpPr>
              <p:spPr>
                <a:xfrm>
                  <a:off x="7236682" y="1417576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1" name="Google Shape;2811;p6"/>
                <p:cNvSpPr/>
                <p:nvPr/>
              </p:nvSpPr>
              <p:spPr>
                <a:xfrm>
                  <a:off x="7231345" y="142065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2" name="Google Shape;2812;p6"/>
                <p:cNvSpPr/>
                <p:nvPr/>
              </p:nvSpPr>
              <p:spPr>
                <a:xfrm>
                  <a:off x="7225986" y="1423745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3" name="Google Shape;2813;p6"/>
                <p:cNvSpPr/>
                <p:nvPr/>
              </p:nvSpPr>
              <p:spPr>
                <a:xfrm>
                  <a:off x="7220649" y="1426835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3"/>
                      </a:cubicBezTo>
                      <a:cubicBezTo>
                        <a:pt x="1973" y="2687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4" name="Google Shape;2814;p6"/>
                <p:cNvSpPr/>
                <p:nvPr/>
              </p:nvSpPr>
              <p:spPr>
                <a:xfrm>
                  <a:off x="7215311" y="1429913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5" name="Google Shape;2815;p6"/>
                <p:cNvSpPr/>
                <p:nvPr/>
              </p:nvSpPr>
              <p:spPr>
                <a:xfrm>
                  <a:off x="7209973" y="1433007"/>
                  <a:ext cx="2513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54" extrusionOk="0">
                      <a:moveTo>
                        <a:pt x="1246" y="171"/>
                      </a:moveTo>
                      <a:cubicBezTo>
                        <a:pt x="561" y="565"/>
                        <a:pt x="0" y="1542"/>
                        <a:pt x="0" y="2352"/>
                      </a:cubicBezTo>
                      <a:cubicBezTo>
                        <a:pt x="0" y="3141"/>
                        <a:pt x="561" y="3494"/>
                        <a:pt x="1246" y="3078"/>
                      </a:cubicBezTo>
                      <a:cubicBezTo>
                        <a:pt x="1952" y="2663"/>
                        <a:pt x="2513" y="1687"/>
                        <a:pt x="2513" y="877"/>
                      </a:cubicBezTo>
                      <a:cubicBezTo>
                        <a:pt x="2513" y="88"/>
                        <a:pt x="1952" y="-224"/>
                        <a:pt x="1246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6" name="Google Shape;2816;p6"/>
                <p:cNvSpPr/>
                <p:nvPr/>
              </p:nvSpPr>
              <p:spPr>
                <a:xfrm>
                  <a:off x="7311577" y="1380490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7" name="Google Shape;2817;p6"/>
                <p:cNvSpPr/>
                <p:nvPr/>
              </p:nvSpPr>
              <p:spPr>
                <a:xfrm>
                  <a:off x="7306218" y="1383577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70"/>
                      </a:moveTo>
                      <a:cubicBezTo>
                        <a:pt x="581" y="586"/>
                        <a:pt x="0" y="1562"/>
                        <a:pt x="0" y="2372"/>
                      </a:cubicBezTo>
                      <a:cubicBezTo>
                        <a:pt x="0" y="3182"/>
                        <a:pt x="581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8" name="Google Shape;2818;p6"/>
                <p:cNvSpPr/>
                <p:nvPr/>
              </p:nvSpPr>
              <p:spPr>
                <a:xfrm>
                  <a:off x="7300881" y="1386658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52" y="2717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19" name="Google Shape;2819;p6"/>
                <p:cNvSpPr/>
                <p:nvPr/>
              </p:nvSpPr>
              <p:spPr>
                <a:xfrm>
                  <a:off x="7295543" y="1389745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493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0" name="Google Shape;2820;p6"/>
                <p:cNvSpPr/>
                <p:nvPr/>
              </p:nvSpPr>
              <p:spPr>
                <a:xfrm>
                  <a:off x="7290184" y="1392848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46" y="183"/>
                      </a:moveTo>
                      <a:cubicBezTo>
                        <a:pt x="540" y="578"/>
                        <a:pt x="0" y="1554"/>
                        <a:pt x="0" y="2364"/>
                      </a:cubicBezTo>
                      <a:cubicBezTo>
                        <a:pt x="0" y="3153"/>
                        <a:pt x="561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14" y="79"/>
                        <a:pt x="1973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1" name="Google Shape;2821;p6"/>
                <p:cNvSpPr/>
                <p:nvPr/>
              </p:nvSpPr>
              <p:spPr>
                <a:xfrm>
                  <a:off x="7284826" y="1395925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2" name="Google Shape;2822;p6"/>
                <p:cNvSpPr/>
                <p:nvPr/>
              </p:nvSpPr>
              <p:spPr>
                <a:xfrm>
                  <a:off x="7279488" y="1399016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3" name="Google Shape;2823;p6"/>
                <p:cNvSpPr/>
                <p:nvPr/>
              </p:nvSpPr>
              <p:spPr>
                <a:xfrm>
                  <a:off x="7274130" y="1402103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4" name="Google Shape;2824;p6"/>
                <p:cNvSpPr/>
                <p:nvPr/>
              </p:nvSpPr>
              <p:spPr>
                <a:xfrm>
                  <a:off x="7268792" y="1405194"/>
                  <a:ext cx="2533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2" extrusionOk="0">
                      <a:moveTo>
                        <a:pt x="1267" y="174"/>
                      </a:moveTo>
                      <a:cubicBezTo>
                        <a:pt x="581" y="589"/>
                        <a:pt x="0" y="1545"/>
                        <a:pt x="0" y="2376"/>
                      </a:cubicBezTo>
                      <a:cubicBezTo>
                        <a:pt x="0" y="3186"/>
                        <a:pt x="581" y="3497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5" name="Google Shape;2825;p6"/>
                <p:cNvSpPr/>
                <p:nvPr/>
              </p:nvSpPr>
              <p:spPr>
                <a:xfrm>
                  <a:off x="7263434" y="1408272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6" name="Google Shape;2826;p6"/>
                <p:cNvSpPr/>
                <p:nvPr/>
              </p:nvSpPr>
              <p:spPr>
                <a:xfrm>
                  <a:off x="7258096" y="1411366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40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7" name="Google Shape;2827;p6"/>
                <p:cNvSpPr/>
                <p:nvPr/>
              </p:nvSpPr>
              <p:spPr>
                <a:xfrm>
                  <a:off x="7252758" y="1414448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8" name="Google Shape;2828;p6"/>
                <p:cNvSpPr/>
                <p:nvPr/>
              </p:nvSpPr>
              <p:spPr>
                <a:xfrm>
                  <a:off x="7311577" y="1386642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88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29" name="Google Shape;2829;p6"/>
                <p:cNvSpPr/>
                <p:nvPr/>
              </p:nvSpPr>
              <p:spPr>
                <a:xfrm>
                  <a:off x="7306239" y="1389728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0" name="Google Shape;2830;p6"/>
                <p:cNvSpPr/>
                <p:nvPr/>
              </p:nvSpPr>
              <p:spPr>
                <a:xfrm>
                  <a:off x="7300901" y="1392810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1" name="Google Shape;2831;p6"/>
                <p:cNvSpPr/>
                <p:nvPr/>
              </p:nvSpPr>
              <p:spPr>
                <a:xfrm>
                  <a:off x="7295543" y="1395897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2" name="Google Shape;2832;p6"/>
                <p:cNvSpPr/>
                <p:nvPr/>
              </p:nvSpPr>
              <p:spPr>
                <a:xfrm>
                  <a:off x="7290205" y="1398978"/>
                  <a:ext cx="2513" cy="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3" extrusionOk="0">
                      <a:moveTo>
                        <a:pt x="1246" y="179"/>
                      </a:moveTo>
                      <a:cubicBezTo>
                        <a:pt x="561" y="574"/>
                        <a:pt x="0" y="1571"/>
                        <a:pt x="0" y="2360"/>
                      </a:cubicBezTo>
                      <a:cubicBezTo>
                        <a:pt x="0" y="3170"/>
                        <a:pt x="561" y="3502"/>
                        <a:pt x="1246" y="3108"/>
                      </a:cubicBezTo>
                      <a:cubicBezTo>
                        <a:pt x="1953" y="2692"/>
                        <a:pt x="2514" y="1716"/>
                        <a:pt x="2514" y="906"/>
                      </a:cubicBezTo>
                      <a:cubicBezTo>
                        <a:pt x="2514" y="96"/>
                        <a:pt x="1953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3" name="Google Shape;2833;p6"/>
                <p:cNvSpPr/>
                <p:nvPr/>
              </p:nvSpPr>
              <p:spPr>
                <a:xfrm>
                  <a:off x="7284847" y="1402073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4" name="Google Shape;2834;p6"/>
                <p:cNvSpPr/>
                <p:nvPr/>
              </p:nvSpPr>
              <p:spPr>
                <a:xfrm>
                  <a:off x="7279488" y="1405151"/>
                  <a:ext cx="2534" cy="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9" extrusionOk="0">
                      <a:moveTo>
                        <a:pt x="1267" y="176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166"/>
                        <a:pt x="582" y="351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5" name="Google Shape;2835;p6"/>
                <p:cNvSpPr/>
                <p:nvPr/>
              </p:nvSpPr>
              <p:spPr>
                <a:xfrm>
                  <a:off x="7274150" y="1408245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6" name="Google Shape;2836;p6"/>
                <p:cNvSpPr/>
                <p:nvPr/>
              </p:nvSpPr>
              <p:spPr>
                <a:xfrm>
                  <a:off x="7268813" y="1411336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170"/>
                        <a:pt x="581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7" name="Google Shape;2837;p6"/>
                <p:cNvSpPr/>
                <p:nvPr/>
              </p:nvSpPr>
              <p:spPr>
                <a:xfrm>
                  <a:off x="7263454" y="1414423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8" name="Google Shape;2838;p6"/>
                <p:cNvSpPr/>
                <p:nvPr/>
              </p:nvSpPr>
              <p:spPr>
                <a:xfrm>
                  <a:off x="7258116" y="1417505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39" name="Google Shape;2839;p6"/>
                <p:cNvSpPr/>
                <p:nvPr/>
              </p:nvSpPr>
              <p:spPr>
                <a:xfrm>
                  <a:off x="7252779" y="1420591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3" y="2700"/>
                        <a:pt x="2534" y="1703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0" name="Google Shape;2840;p6"/>
                <p:cNvSpPr/>
                <p:nvPr/>
              </p:nvSpPr>
              <p:spPr>
                <a:xfrm>
                  <a:off x="7311597" y="1392781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88" y="3095"/>
                      </a:cubicBezTo>
                      <a:cubicBezTo>
                        <a:pt x="1973" y="2680"/>
                        <a:pt x="2555" y="1703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1" name="Google Shape;2841;p6"/>
                <p:cNvSpPr/>
                <p:nvPr/>
              </p:nvSpPr>
              <p:spPr>
                <a:xfrm>
                  <a:off x="7306260" y="1395863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2" name="Google Shape;2842;p6"/>
                <p:cNvSpPr/>
                <p:nvPr/>
              </p:nvSpPr>
              <p:spPr>
                <a:xfrm>
                  <a:off x="7300922" y="1398950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3" name="Google Shape;2843;p6"/>
                <p:cNvSpPr/>
                <p:nvPr/>
              </p:nvSpPr>
              <p:spPr>
                <a:xfrm>
                  <a:off x="7295564" y="1402032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4" name="Google Shape;2844;p6"/>
                <p:cNvSpPr/>
                <p:nvPr/>
              </p:nvSpPr>
              <p:spPr>
                <a:xfrm>
                  <a:off x="7290226" y="1405126"/>
                  <a:ext cx="2513" cy="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3" extrusionOk="0">
                      <a:moveTo>
                        <a:pt x="1246" y="179"/>
                      </a:moveTo>
                      <a:cubicBezTo>
                        <a:pt x="540" y="574"/>
                        <a:pt x="0" y="1571"/>
                        <a:pt x="0" y="2360"/>
                      </a:cubicBezTo>
                      <a:cubicBezTo>
                        <a:pt x="0" y="3170"/>
                        <a:pt x="561" y="3502"/>
                        <a:pt x="1246" y="3108"/>
                      </a:cubicBezTo>
                      <a:cubicBezTo>
                        <a:pt x="1953" y="2692"/>
                        <a:pt x="2513" y="1716"/>
                        <a:pt x="2513" y="906"/>
                      </a:cubicBezTo>
                      <a:cubicBezTo>
                        <a:pt x="2513" y="96"/>
                        <a:pt x="1953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5" name="Google Shape;2845;p6"/>
                <p:cNvSpPr/>
                <p:nvPr/>
              </p:nvSpPr>
              <p:spPr>
                <a:xfrm>
                  <a:off x="7284868" y="1408213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51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6" name="Google Shape;2846;p6"/>
                <p:cNvSpPr/>
                <p:nvPr/>
              </p:nvSpPr>
              <p:spPr>
                <a:xfrm>
                  <a:off x="7279509" y="1411295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7" name="Google Shape;2847;p6"/>
                <p:cNvSpPr/>
                <p:nvPr/>
              </p:nvSpPr>
              <p:spPr>
                <a:xfrm>
                  <a:off x="7274171" y="141438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8" name="Google Shape;2848;p6"/>
                <p:cNvSpPr/>
                <p:nvPr/>
              </p:nvSpPr>
              <p:spPr>
                <a:xfrm>
                  <a:off x="7268834" y="1417476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1" y="561"/>
                        <a:pt x="0" y="1558"/>
                        <a:pt x="0" y="2368"/>
                      </a:cubicBezTo>
                      <a:cubicBezTo>
                        <a:pt x="0" y="3157"/>
                        <a:pt x="581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49" name="Google Shape;2849;p6"/>
                <p:cNvSpPr/>
                <p:nvPr/>
              </p:nvSpPr>
              <p:spPr>
                <a:xfrm>
                  <a:off x="7263475" y="1420558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0" name="Google Shape;2850;p6"/>
                <p:cNvSpPr/>
                <p:nvPr/>
              </p:nvSpPr>
              <p:spPr>
                <a:xfrm>
                  <a:off x="7258137" y="1423644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61" y="582"/>
                        <a:pt x="0" y="1579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1" name="Google Shape;2851;p6"/>
                <p:cNvSpPr/>
                <p:nvPr/>
              </p:nvSpPr>
              <p:spPr>
                <a:xfrm>
                  <a:off x="7252779" y="1426726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2" name="Google Shape;2852;p6"/>
                <p:cNvSpPr/>
                <p:nvPr/>
              </p:nvSpPr>
              <p:spPr>
                <a:xfrm>
                  <a:off x="7311618" y="1398916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3" name="Google Shape;2853;p6"/>
                <p:cNvSpPr/>
                <p:nvPr/>
              </p:nvSpPr>
              <p:spPr>
                <a:xfrm>
                  <a:off x="7306280" y="1402003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4" name="Google Shape;2854;p6"/>
                <p:cNvSpPr/>
                <p:nvPr/>
              </p:nvSpPr>
              <p:spPr>
                <a:xfrm>
                  <a:off x="7300922" y="1405085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5" name="Google Shape;2855;p6"/>
                <p:cNvSpPr/>
                <p:nvPr/>
              </p:nvSpPr>
              <p:spPr>
                <a:xfrm>
                  <a:off x="7295584" y="1408179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52" y="2713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6" name="Google Shape;2856;p6"/>
                <p:cNvSpPr/>
                <p:nvPr/>
              </p:nvSpPr>
              <p:spPr>
                <a:xfrm>
                  <a:off x="7290247" y="1411274"/>
                  <a:ext cx="2513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7" extrusionOk="0">
                      <a:moveTo>
                        <a:pt x="1246" y="179"/>
                      </a:moveTo>
                      <a:cubicBezTo>
                        <a:pt x="540" y="595"/>
                        <a:pt x="0" y="1571"/>
                        <a:pt x="0" y="2360"/>
                      </a:cubicBezTo>
                      <a:cubicBezTo>
                        <a:pt x="0" y="3191"/>
                        <a:pt x="561" y="3502"/>
                        <a:pt x="1246" y="3108"/>
                      </a:cubicBezTo>
                      <a:cubicBezTo>
                        <a:pt x="1953" y="2692"/>
                        <a:pt x="2513" y="1737"/>
                        <a:pt x="2513" y="906"/>
                      </a:cubicBezTo>
                      <a:cubicBezTo>
                        <a:pt x="2513" y="96"/>
                        <a:pt x="1953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7" name="Google Shape;2857;p6"/>
                <p:cNvSpPr/>
                <p:nvPr/>
              </p:nvSpPr>
              <p:spPr>
                <a:xfrm>
                  <a:off x="7284888" y="1414352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21" y="3208"/>
                        <a:pt x="581" y="3499"/>
                        <a:pt x="1287" y="3104"/>
                      </a:cubicBezTo>
                      <a:cubicBezTo>
                        <a:pt x="1994" y="2689"/>
                        <a:pt x="2555" y="1733"/>
                        <a:pt x="2555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8" name="Google Shape;2858;p6"/>
                <p:cNvSpPr/>
                <p:nvPr/>
              </p:nvSpPr>
              <p:spPr>
                <a:xfrm>
                  <a:off x="7279530" y="1417442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9" name="Google Shape;2859;p6"/>
                <p:cNvSpPr/>
                <p:nvPr/>
              </p:nvSpPr>
              <p:spPr>
                <a:xfrm>
                  <a:off x="7274192" y="1420537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88" y="3108"/>
                      </a:cubicBezTo>
                      <a:cubicBezTo>
                        <a:pt x="1994" y="2692"/>
                        <a:pt x="2555" y="1737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0" name="Google Shape;2860;p6"/>
                <p:cNvSpPr/>
                <p:nvPr/>
              </p:nvSpPr>
              <p:spPr>
                <a:xfrm>
                  <a:off x="7268834" y="1423624"/>
                  <a:ext cx="253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8" extrusionOk="0">
                      <a:moveTo>
                        <a:pt x="1267" y="166"/>
                      </a:moveTo>
                      <a:cubicBezTo>
                        <a:pt x="581" y="561"/>
                        <a:pt x="0" y="1558"/>
                        <a:pt x="0" y="2368"/>
                      </a:cubicBezTo>
                      <a:cubicBezTo>
                        <a:pt x="0" y="3198"/>
                        <a:pt x="581" y="3489"/>
                        <a:pt x="1267" y="3094"/>
                      </a:cubicBezTo>
                      <a:cubicBezTo>
                        <a:pt x="1952" y="2700"/>
                        <a:pt x="2534" y="1724"/>
                        <a:pt x="2534" y="914"/>
                      </a:cubicBezTo>
                      <a:cubicBezTo>
                        <a:pt x="2555" y="104"/>
                        <a:pt x="1973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1" name="Google Shape;2861;p6"/>
                <p:cNvSpPr/>
                <p:nvPr/>
              </p:nvSpPr>
              <p:spPr>
                <a:xfrm>
                  <a:off x="7263496" y="1426698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2" name="Google Shape;2862;p6"/>
                <p:cNvSpPr/>
                <p:nvPr/>
              </p:nvSpPr>
              <p:spPr>
                <a:xfrm>
                  <a:off x="7258158" y="142979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3" name="Google Shape;2863;p6"/>
                <p:cNvSpPr/>
                <p:nvPr/>
              </p:nvSpPr>
              <p:spPr>
                <a:xfrm>
                  <a:off x="7252799" y="1432874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4" name="Google Shape;2864;p6"/>
                <p:cNvSpPr/>
                <p:nvPr/>
              </p:nvSpPr>
              <p:spPr>
                <a:xfrm>
                  <a:off x="7311639" y="1405056"/>
                  <a:ext cx="255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5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5" name="Google Shape;2865;p6"/>
                <p:cNvSpPr/>
                <p:nvPr/>
              </p:nvSpPr>
              <p:spPr>
                <a:xfrm>
                  <a:off x="7306301" y="1408147"/>
                  <a:ext cx="2533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2" extrusionOk="0">
                      <a:moveTo>
                        <a:pt x="1267" y="170"/>
                      </a:moveTo>
                      <a:cubicBezTo>
                        <a:pt x="561" y="565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53" y="2683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6" name="Google Shape;2866;p6"/>
                <p:cNvSpPr/>
                <p:nvPr/>
              </p:nvSpPr>
              <p:spPr>
                <a:xfrm>
                  <a:off x="7300943" y="1411232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87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7" name="Google Shape;2867;p6"/>
                <p:cNvSpPr/>
                <p:nvPr/>
              </p:nvSpPr>
              <p:spPr>
                <a:xfrm>
                  <a:off x="7295605" y="141431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8" name="Google Shape;2868;p6"/>
                <p:cNvSpPr/>
                <p:nvPr/>
              </p:nvSpPr>
              <p:spPr>
                <a:xfrm>
                  <a:off x="7290267" y="1417414"/>
                  <a:ext cx="2533" cy="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4" extrusionOk="0">
                      <a:moveTo>
                        <a:pt x="1246" y="167"/>
                      </a:moveTo>
                      <a:cubicBezTo>
                        <a:pt x="540" y="561"/>
                        <a:pt x="0" y="1558"/>
                        <a:pt x="0" y="2347"/>
                      </a:cubicBezTo>
                      <a:cubicBezTo>
                        <a:pt x="0" y="3178"/>
                        <a:pt x="561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13" y="104"/>
                        <a:pt x="1952" y="-228"/>
                        <a:pt x="1246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9" name="Google Shape;2869;p6"/>
                <p:cNvSpPr/>
                <p:nvPr/>
              </p:nvSpPr>
              <p:spPr>
                <a:xfrm>
                  <a:off x="7284888" y="1420495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81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0" name="Google Shape;2870;p6"/>
                <p:cNvSpPr/>
                <p:nvPr/>
              </p:nvSpPr>
              <p:spPr>
                <a:xfrm>
                  <a:off x="7279551" y="1423582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1" name="Google Shape;2871;p6"/>
                <p:cNvSpPr/>
                <p:nvPr/>
              </p:nvSpPr>
              <p:spPr>
                <a:xfrm>
                  <a:off x="7274213" y="1426677"/>
                  <a:ext cx="2554" cy="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4" extrusionOk="0">
                      <a:moveTo>
                        <a:pt x="1267" y="166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21" y="3178"/>
                        <a:pt x="582" y="3489"/>
                        <a:pt x="1288" y="3094"/>
                      </a:cubicBezTo>
                      <a:cubicBezTo>
                        <a:pt x="1994" y="2679"/>
                        <a:pt x="2555" y="1724"/>
                        <a:pt x="2555" y="914"/>
                      </a:cubicBezTo>
                      <a:cubicBezTo>
                        <a:pt x="2534" y="104"/>
                        <a:pt x="1952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2" name="Google Shape;2872;p6"/>
                <p:cNvSpPr/>
                <p:nvPr/>
              </p:nvSpPr>
              <p:spPr>
                <a:xfrm>
                  <a:off x="7268854" y="1429759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3" name="Google Shape;2873;p6"/>
                <p:cNvSpPr/>
                <p:nvPr/>
              </p:nvSpPr>
              <p:spPr>
                <a:xfrm>
                  <a:off x="7263517" y="1432845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68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4" name="Google Shape;2874;p6"/>
                <p:cNvSpPr/>
                <p:nvPr/>
              </p:nvSpPr>
              <p:spPr>
                <a:xfrm>
                  <a:off x="7258179" y="1435927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5" name="Google Shape;2875;p6"/>
                <p:cNvSpPr/>
                <p:nvPr/>
              </p:nvSpPr>
              <p:spPr>
                <a:xfrm>
                  <a:off x="7252820" y="1439014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6" name="Google Shape;2876;p6"/>
                <p:cNvSpPr/>
                <p:nvPr/>
              </p:nvSpPr>
              <p:spPr>
                <a:xfrm>
                  <a:off x="7311660" y="1411221"/>
                  <a:ext cx="2533" cy="3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8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73"/>
                        <a:pt x="1267" y="3078"/>
                      </a:cubicBezTo>
                      <a:cubicBezTo>
                        <a:pt x="1952" y="266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7" name="Google Shape;2877;p6"/>
                <p:cNvSpPr/>
                <p:nvPr/>
              </p:nvSpPr>
              <p:spPr>
                <a:xfrm>
                  <a:off x="7306301" y="1414312"/>
                  <a:ext cx="2554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2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82" y="3476"/>
                        <a:pt x="1288" y="3082"/>
                      </a:cubicBezTo>
                      <a:cubicBezTo>
                        <a:pt x="1973" y="2666"/>
                        <a:pt x="2555" y="1711"/>
                        <a:pt x="2555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8" name="Google Shape;2878;p6"/>
                <p:cNvSpPr/>
                <p:nvPr/>
              </p:nvSpPr>
              <p:spPr>
                <a:xfrm>
                  <a:off x="7300964" y="1417397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21" y="3174"/>
                        <a:pt x="582" y="3485"/>
                        <a:pt x="1287" y="3091"/>
                      </a:cubicBezTo>
                      <a:cubicBezTo>
                        <a:pt x="1994" y="2696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9" name="Google Shape;2879;p6"/>
                <p:cNvSpPr/>
                <p:nvPr/>
              </p:nvSpPr>
              <p:spPr>
                <a:xfrm>
                  <a:off x="7295626" y="1420480"/>
                  <a:ext cx="2533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2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476"/>
                        <a:pt x="1267" y="3082"/>
                      </a:cubicBezTo>
                      <a:cubicBezTo>
                        <a:pt x="1952" y="2687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0" name="Google Shape;2880;p6"/>
                <p:cNvSpPr/>
                <p:nvPr/>
              </p:nvSpPr>
              <p:spPr>
                <a:xfrm>
                  <a:off x="7290288" y="1423566"/>
                  <a:ext cx="2533" cy="3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9" extrusionOk="0">
                      <a:moveTo>
                        <a:pt x="1246" y="183"/>
                      </a:moveTo>
                      <a:cubicBezTo>
                        <a:pt x="540" y="599"/>
                        <a:pt x="0" y="1554"/>
                        <a:pt x="0" y="2364"/>
                      </a:cubicBezTo>
                      <a:cubicBezTo>
                        <a:pt x="0" y="3153"/>
                        <a:pt x="561" y="3485"/>
                        <a:pt x="1267" y="3070"/>
                      </a:cubicBezTo>
                      <a:cubicBezTo>
                        <a:pt x="1973" y="2655"/>
                        <a:pt x="2534" y="1699"/>
                        <a:pt x="2534" y="910"/>
                      </a:cubicBezTo>
                      <a:cubicBezTo>
                        <a:pt x="2513" y="79"/>
                        <a:pt x="1952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1" name="Google Shape;2881;p6"/>
                <p:cNvSpPr/>
                <p:nvPr/>
              </p:nvSpPr>
              <p:spPr>
                <a:xfrm>
                  <a:off x="7284909" y="1426661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83"/>
                      </a:moveTo>
                      <a:cubicBezTo>
                        <a:pt x="581" y="577"/>
                        <a:pt x="0" y="1553"/>
                        <a:pt x="0" y="2384"/>
                      </a:cubicBezTo>
                      <a:cubicBezTo>
                        <a:pt x="0" y="3173"/>
                        <a:pt x="581" y="3485"/>
                        <a:pt x="1267" y="3090"/>
                      </a:cubicBezTo>
                      <a:cubicBezTo>
                        <a:pt x="1973" y="2675"/>
                        <a:pt x="2534" y="1720"/>
                        <a:pt x="2534" y="930"/>
                      </a:cubicBezTo>
                      <a:cubicBezTo>
                        <a:pt x="2534" y="79"/>
                        <a:pt x="1994" y="-233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2" name="Google Shape;2882;p6"/>
                <p:cNvSpPr/>
                <p:nvPr/>
              </p:nvSpPr>
              <p:spPr>
                <a:xfrm>
                  <a:off x="7279571" y="1429738"/>
                  <a:ext cx="2533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7" extrusionOk="0">
                      <a:moveTo>
                        <a:pt x="1267" y="179"/>
                      </a:moveTo>
                      <a:cubicBezTo>
                        <a:pt x="561" y="595"/>
                        <a:pt x="0" y="1550"/>
                        <a:pt x="0" y="2381"/>
                      </a:cubicBezTo>
                      <a:cubicBezTo>
                        <a:pt x="0" y="3170"/>
                        <a:pt x="582" y="3482"/>
                        <a:pt x="1267" y="3087"/>
                      </a:cubicBezTo>
                      <a:cubicBezTo>
                        <a:pt x="1973" y="267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3" name="Google Shape;2883;p6"/>
                <p:cNvSpPr/>
                <p:nvPr/>
              </p:nvSpPr>
              <p:spPr>
                <a:xfrm>
                  <a:off x="7274233" y="1432829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21" y="3174"/>
                        <a:pt x="582" y="3486"/>
                        <a:pt x="1288" y="3091"/>
                      </a:cubicBezTo>
                      <a:cubicBezTo>
                        <a:pt x="1994" y="2676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4" name="Google Shape;2884;p6"/>
                <p:cNvSpPr/>
                <p:nvPr/>
              </p:nvSpPr>
              <p:spPr>
                <a:xfrm>
                  <a:off x="7268875" y="1435916"/>
                  <a:ext cx="2555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52" extrusionOk="0">
                      <a:moveTo>
                        <a:pt x="1267" y="170"/>
                      </a:moveTo>
                      <a:cubicBezTo>
                        <a:pt x="582" y="564"/>
                        <a:pt x="0" y="1540"/>
                        <a:pt x="0" y="2371"/>
                      </a:cubicBezTo>
                      <a:cubicBezTo>
                        <a:pt x="21" y="3181"/>
                        <a:pt x="582" y="3472"/>
                        <a:pt x="1288" y="3077"/>
                      </a:cubicBezTo>
                      <a:cubicBezTo>
                        <a:pt x="1973" y="2683"/>
                        <a:pt x="2555" y="1707"/>
                        <a:pt x="2555" y="917"/>
                      </a:cubicBezTo>
                      <a:cubicBezTo>
                        <a:pt x="2555" y="87"/>
                        <a:pt x="1973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5" name="Google Shape;2885;p6"/>
                <p:cNvSpPr/>
                <p:nvPr/>
              </p:nvSpPr>
              <p:spPr>
                <a:xfrm>
                  <a:off x="7263537" y="1438997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95"/>
                        <a:pt x="582" y="3486"/>
                        <a:pt x="1267" y="3091"/>
                      </a:cubicBezTo>
                      <a:cubicBezTo>
                        <a:pt x="1952" y="2676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6" name="Google Shape;2886;p6"/>
                <p:cNvSpPr/>
                <p:nvPr/>
              </p:nvSpPr>
              <p:spPr>
                <a:xfrm>
                  <a:off x="7258179" y="1442084"/>
                  <a:ext cx="253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7" extrusionOk="0">
                      <a:moveTo>
                        <a:pt x="1267" y="170"/>
                      </a:moveTo>
                      <a:cubicBezTo>
                        <a:pt x="561" y="585"/>
                        <a:pt x="0" y="1540"/>
                        <a:pt x="0" y="2371"/>
                      </a:cubicBezTo>
                      <a:cubicBezTo>
                        <a:pt x="0" y="3161"/>
                        <a:pt x="561" y="3493"/>
                        <a:pt x="1267" y="3077"/>
                      </a:cubicBezTo>
                      <a:cubicBezTo>
                        <a:pt x="1952" y="2683"/>
                        <a:pt x="2534" y="1707"/>
                        <a:pt x="2534" y="917"/>
                      </a:cubicBezTo>
                      <a:cubicBezTo>
                        <a:pt x="2555" y="87"/>
                        <a:pt x="1973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7" name="Google Shape;2887;p6"/>
                <p:cNvSpPr/>
                <p:nvPr/>
              </p:nvSpPr>
              <p:spPr>
                <a:xfrm>
                  <a:off x="7252841" y="1445175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497"/>
                        <a:pt x="1267" y="3082"/>
                      </a:cubicBezTo>
                      <a:cubicBezTo>
                        <a:pt x="1973" y="2666"/>
                        <a:pt x="2534" y="1690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8" name="Google Shape;2888;p6"/>
                <p:cNvSpPr/>
                <p:nvPr/>
              </p:nvSpPr>
              <p:spPr>
                <a:xfrm>
                  <a:off x="7311681" y="1417365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52" y="2687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9" name="Google Shape;2889;p6"/>
                <p:cNvSpPr/>
                <p:nvPr/>
              </p:nvSpPr>
              <p:spPr>
                <a:xfrm>
                  <a:off x="7306322" y="1420442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0" name="Google Shape;2890;p6"/>
                <p:cNvSpPr/>
                <p:nvPr/>
              </p:nvSpPr>
              <p:spPr>
                <a:xfrm>
                  <a:off x="7300985" y="1423533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74"/>
                      </a:moveTo>
                      <a:cubicBezTo>
                        <a:pt x="561" y="569"/>
                        <a:pt x="0" y="1545"/>
                        <a:pt x="0" y="2376"/>
                      </a:cubicBezTo>
                      <a:cubicBezTo>
                        <a:pt x="0" y="3165"/>
                        <a:pt x="581" y="3497"/>
                        <a:pt x="1287" y="3103"/>
                      </a:cubicBezTo>
                      <a:cubicBezTo>
                        <a:pt x="1973" y="2708"/>
                        <a:pt x="2555" y="1711"/>
                        <a:pt x="2555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1" name="Google Shape;2891;p6"/>
                <p:cNvSpPr/>
                <p:nvPr/>
              </p:nvSpPr>
              <p:spPr>
                <a:xfrm>
                  <a:off x="7295647" y="1426619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21" y="3195"/>
                        <a:pt x="561" y="3527"/>
                        <a:pt x="1287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2" name="Google Shape;2892;p6"/>
                <p:cNvSpPr/>
                <p:nvPr/>
              </p:nvSpPr>
              <p:spPr>
                <a:xfrm>
                  <a:off x="7290288" y="1429713"/>
                  <a:ext cx="251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4" extrusionOk="0">
                      <a:moveTo>
                        <a:pt x="1246" y="183"/>
                      </a:moveTo>
                      <a:cubicBezTo>
                        <a:pt x="561" y="578"/>
                        <a:pt x="0" y="1554"/>
                        <a:pt x="0" y="2364"/>
                      </a:cubicBezTo>
                      <a:cubicBezTo>
                        <a:pt x="0" y="3153"/>
                        <a:pt x="561" y="3506"/>
                        <a:pt x="1246" y="3112"/>
                      </a:cubicBezTo>
                      <a:cubicBezTo>
                        <a:pt x="1952" y="2696"/>
                        <a:pt x="2513" y="1720"/>
                        <a:pt x="2513" y="910"/>
                      </a:cubicBezTo>
                      <a:cubicBezTo>
                        <a:pt x="2534" y="79"/>
                        <a:pt x="1973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3" name="Google Shape;2893;p6"/>
                <p:cNvSpPr/>
                <p:nvPr/>
              </p:nvSpPr>
              <p:spPr>
                <a:xfrm>
                  <a:off x="7284930" y="1432791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0" y="595"/>
                        <a:pt x="0" y="1550"/>
                        <a:pt x="0" y="2381"/>
                      </a:cubicBezTo>
                      <a:cubicBezTo>
                        <a:pt x="0" y="3170"/>
                        <a:pt x="581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4" name="Google Shape;2894;p6"/>
                <p:cNvSpPr/>
                <p:nvPr/>
              </p:nvSpPr>
              <p:spPr>
                <a:xfrm>
                  <a:off x="7279571" y="1435882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699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5" name="Google Shape;2895;p6"/>
                <p:cNvSpPr/>
                <p:nvPr/>
              </p:nvSpPr>
              <p:spPr>
                <a:xfrm>
                  <a:off x="7274233" y="1438969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94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6" name="Google Shape;2896;p6"/>
                <p:cNvSpPr/>
                <p:nvPr/>
              </p:nvSpPr>
              <p:spPr>
                <a:xfrm>
                  <a:off x="7268896" y="1442050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5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7" name="Google Shape;2897;p6"/>
                <p:cNvSpPr/>
                <p:nvPr/>
              </p:nvSpPr>
              <p:spPr>
                <a:xfrm>
                  <a:off x="7263558" y="1445146"/>
                  <a:ext cx="255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8" extrusionOk="0">
                      <a:moveTo>
                        <a:pt x="1267" y="161"/>
                      </a:moveTo>
                      <a:cubicBezTo>
                        <a:pt x="582" y="577"/>
                        <a:pt x="0" y="1532"/>
                        <a:pt x="0" y="2363"/>
                      </a:cubicBezTo>
                      <a:cubicBezTo>
                        <a:pt x="21" y="3173"/>
                        <a:pt x="582" y="3505"/>
                        <a:pt x="1287" y="3090"/>
                      </a:cubicBezTo>
                      <a:cubicBezTo>
                        <a:pt x="1973" y="2695"/>
                        <a:pt x="2555" y="1698"/>
                        <a:pt x="2555" y="888"/>
                      </a:cubicBezTo>
                      <a:cubicBezTo>
                        <a:pt x="2534" y="78"/>
                        <a:pt x="1952" y="-213"/>
                        <a:pt x="1267" y="16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8" name="Google Shape;2898;p6"/>
                <p:cNvSpPr/>
                <p:nvPr/>
              </p:nvSpPr>
              <p:spPr>
                <a:xfrm>
                  <a:off x="7258200" y="144822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34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9" name="Google Shape;2899;p6"/>
                <p:cNvSpPr/>
                <p:nvPr/>
              </p:nvSpPr>
              <p:spPr>
                <a:xfrm>
                  <a:off x="7252862" y="1451313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88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0" name="Google Shape;2900;p6"/>
                <p:cNvSpPr/>
                <p:nvPr/>
              </p:nvSpPr>
              <p:spPr>
                <a:xfrm>
                  <a:off x="7311701" y="1423503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87" y="3112"/>
                      </a:cubicBezTo>
                      <a:cubicBezTo>
                        <a:pt x="1973" y="2696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1" name="Google Shape;2901;p6"/>
                <p:cNvSpPr/>
                <p:nvPr/>
              </p:nvSpPr>
              <p:spPr>
                <a:xfrm>
                  <a:off x="7306343" y="1426586"/>
                  <a:ext cx="255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2" extrusionOk="0">
                      <a:moveTo>
                        <a:pt x="1267" y="174"/>
                      </a:moveTo>
                      <a:cubicBezTo>
                        <a:pt x="561" y="569"/>
                        <a:pt x="0" y="1545"/>
                        <a:pt x="0" y="2376"/>
                      </a:cubicBezTo>
                      <a:cubicBezTo>
                        <a:pt x="0" y="3186"/>
                        <a:pt x="582" y="3497"/>
                        <a:pt x="1288" y="3103"/>
                      </a:cubicBezTo>
                      <a:cubicBezTo>
                        <a:pt x="1973" y="2708"/>
                        <a:pt x="2555" y="1711"/>
                        <a:pt x="2555" y="901"/>
                      </a:cubicBezTo>
                      <a:cubicBezTo>
                        <a:pt x="2555" y="70"/>
                        <a:pt x="195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2" name="Google Shape;2902;p6"/>
                <p:cNvSpPr/>
                <p:nvPr/>
              </p:nvSpPr>
              <p:spPr>
                <a:xfrm>
                  <a:off x="7301005" y="142968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4"/>
                      </a:moveTo>
                      <a:cubicBezTo>
                        <a:pt x="560" y="589"/>
                        <a:pt x="0" y="1545"/>
                        <a:pt x="0" y="2376"/>
                      </a:cubicBezTo>
                      <a:cubicBezTo>
                        <a:pt x="0" y="3165"/>
                        <a:pt x="581" y="3518"/>
                        <a:pt x="1267" y="3103"/>
                      </a:cubicBezTo>
                      <a:cubicBezTo>
                        <a:pt x="1973" y="2687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3" name="Google Shape;2903;p6"/>
                <p:cNvSpPr/>
                <p:nvPr/>
              </p:nvSpPr>
              <p:spPr>
                <a:xfrm>
                  <a:off x="7295647" y="1432759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87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4" name="Google Shape;2904;p6"/>
                <p:cNvSpPr/>
                <p:nvPr/>
              </p:nvSpPr>
              <p:spPr>
                <a:xfrm>
                  <a:off x="7290288" y="1435853"/>
                  <a:ext cx="2534" cy="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4" extrusionOk="0">
                      <a:moveTo>
                        <a:pt x="1267" y="170"/>
                      </a:moveTo>
                      <a:cubicBezTo>
                        <a:pt x="561" y="565"/>
                        <a:pt x="0" y="1520"/>
                        <a:pt x="0" y="2351"/>
                      </a:cubicBezTo>
                      <a:cubicBezTo>
                        <a:pt x="21" y="3161"/>
                        <a:pt x="561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94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5" name="Google Shape;2905;p6"/>
                <p:cNvSpPr/>
                <p:nvPr/>
              </p:nvSpPr>
              <p:spPr>
                <a:xfrm>
                  <a:off x="7284950" y="1438939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6" name="Google Shape;2906;p6"/>
                <p:cNvSpPr/>
                <p:nvPr/>
              </p:nvSpPr>
              <p:spPr>
                <a:xfrm>
                  <a:off x="7279613" y="144202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7" name="Google Shape;2907;p6"/>
                <p:cNvSpPr/>
                <p:nvPr/>
              </p:nvSpPr>
              <p:spPr>
                <a:xfrm>
                  <a:off x="7274254" y="1445116"/>
                  <a:ext cx="255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7" extrusionOk="0">
                      <a:moveTo>
                        <a:pt x="1267" y="171"/>
                      </a:moveTo>
                      <a:cubicBezTo>
                        <a:pt x="561" y="565"/>
                        <a:pt x="0" y="1542"/>
                        <a:pt x="0" y="2352"/>
                      </a:cubicBezTo>
                      <a:cubicBezTo>
                        <a:pt x="0" y="3162"/>
                        <a:pt x="582" y="3494"/>
                        <a:pt x="1288" y="3078"/>
                      </a:cubicBezTo>
                      <a:cubicBezTo>
                        <a:pt x="1994" y="2663"/>
                        <a:pt x="2555" y="1687"/>
                        <a:pt x="2555" y="877"/>
                      </a:cubicBezTo>
                      <a:cubicBezTo>
                        <a:pt x="2534" y="88"/>
                        <a:pt x="1973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8" name="Google Shape;2908;p6"/>
                <p:cNvSpPr/>
                <p:nvPr/>
              </p:nvSpPr>
              <p:spPr>
                <a:xfrm>
                  <a:off x="7268916" y="1448207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82" y="58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34" y="70"/>
                        <a:pt x="195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9" name="Google Shape;2909;p6"/>
                <p:cNvSpPr/>
                <p:nvPr/>
              </p:nvSpPr>
              <p:spPr>
                <a:xfrm>
                  <a:off x="7258220" y="1454376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0" name="Google Shape;2910;p6"/>
                <p:cNvSpPr/>
                <p:nvPr/>
              </p:nvSpPr>
              <p:spPr>
                <a:xfrm>
                  <a:off x="7311701" y="1429655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87" y="3108"/>
                      </a:cubicBezTo>
                      <a:cubicBezTo>
                        <a:pt x="1973" y="2713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1" name="Google Shape;2911;p6"/>
                <p:cNvSpPr/>
                <p:nvPr/>
              </p:nvSpPr>
              <p:spPr>
                <a:xfrm>
                  <a:off x="7306363" y="1432741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88" y="3095"/>
                      </a:cubicBezTo>
                      <a:cubicBezTo>
                        <a:pt x="1973" y="2680"/>
                        <a:pt x="2555" y="1703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2" name="Google Shape;2912;p6"/>
                <p:cNvSpPr/>
                <p:nvPr/>
              </p:nvSpPr>
              <p:spPr>
                <a:xfrm>
                  <a:off x="7301026" y="1435823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9"/>
                      </a:moveTo>
                      <a:cubicBezTo>
                        <a:pt x="560" y="574"/>
                        <a:pt x="0" y="1571"/>
                        <a:pt x="0" y="2381"/>
                      </a:cubicBezTo>
                      <a:cubicBezTo>
                        <a:pt x="0" y="3191"/>
                        <a:pt x="581" y="3502"/>
                        <a:pt x="1287" y="3108"/>
                      </a:cubicBezTo>
                      <a:cubicBezTo>
                        <a:pt x="1973" y="2713"/>
                        <a:pt x="2555" y="1716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3" name="Google Shape;2913;p6"/>
                <p:cNvSpPr/>
                <p:nvPr/>
              </p:nvSpPr>
              <p:spPr>
                <a:xfrm>
                  <a:off x="7295668" y="1438910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4" name="Google Shape;2914;p6"/>
                <p:cNvSpPr/>
                <p:nvPr/>
              </p:nvSpPr>
              <p:spPr>
                <a:xfrm>
                  <a:off x="7290330" y="1441995"/>
                  <a:ext cx="2533" cy="3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6" extrusionOk="0">
                      <a:moveTo>
                        <a:pt x="1246" y="176"/>
                      </a:moveTo>
                      <a:cubicBezTo>
                        <a:pt x="540" y="570"/>
                        <a:pt x="0" y="1567"/>
                        <a:pt x="0" y="2356"/>
                      </a:cubicBezTo>
                      <a:cubicBezTo>
                        <a:pt x="0" y="3146"/>
                        <a:pt x="561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13" y="113"/>
                        <a:pt x="1973" y="-240"/>
                        <a:pt x="1246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5" name="Google Shape;2915;p6"/>
                <p:cNvSpPr/>
                <p:nvPr/>
              </p:nvSpPr>
              <p:spPr>
                <a:xfrm>
                  <a:off x="7284971" y="1445086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21" y="3191"/>
                        <a:pt x="582" y="3502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6" name="Google Shape;2916;p6"/>
                <p:cNvSpPr/>
                <p:nvPr/>
              </p:nvSpPr>
              <p:spPr>
                <a:xfrm>
                  <a:off x="7279613" y="1448173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87" y="3095"/>
                      </a:cubicBezTo>
                      <a:cubicBezTo>
                        <a:pt x="1994" y="2680"/>
                        <a:pt x="2555" y="1703"/>
                        <a:pt x="2555" y="893"/>
                      </a:cubicBezTo>
                      <a:cubicBezTo>
                        <a:pt x="2555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7" name="Google Shape;2917;p6"/>
                <p:cNvSpPr/>
                <p:nvPr/>
              </p:nvSpPr>
              <p:spPr>
                <a:xfrm>
                  <a:off x="7274275" y="1451255"/>
                  <a:ext cx="255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3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88" y="3108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8" name="Google Shape;2918;p6"/>
                <p:cNvSpPr/>
                <p:nvPr/>
              </p:nvSpPr>
              <p:spPr>
                <a:xfrm>
                  <a:off x="7268937" y="1454342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88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9" name="Google Shape;2919;p6"/>
                <p:cNvSpPr/>
                <p:nvPr/>
              </p:nvSpPr>
              <p:spPr>
                <a:xfrm>
                  <a:off x="7258241" y="1460518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0" name="Google Shape;2920;p6"/>
                <p:cNvSpPr/>
                <p:nvPr/>
              </p:nvSpPr>
              <p:spPr>
                <a:xfrm>
                  <a:off x="7252903" y="1463605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1" name="Google Shape;2921;p6"/>
                <p:cNvSpPr/>
                <p:nvPr/>
              </p:nvSpPr>
              <p:spPr>
                <a:xfrm>
                  <a:off x="7247400" y="1417535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2" name="Google Shape;2922;p6"/>
                <p:cNvSpPr/>
                <p:nvPr/>
              </p:nvSpPr>
              <p:spPr>
                <a:xfrm>
                  <a:off x="7242041" y="1420620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3" name="Google Shape;2923;p6"/>
                <p:cNvSpPr/>
                <p:nvPr/>
              </p:nvSpPr>
              <p:spPr>
                <a:xfrm>
                  <a:off x="7236703" y="1423711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53" y="2696"/>
                        <a:pt x="2534" y="1699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4" name="Google Shape;2924;p6"/>
                <p:cNvSpPr/>
                <p:nvPr/>
              </p:nvSpPr>
              <p:spPr>
                <a:xfrm>
                  <a:off x="7231366" y="1426798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5" name="Google Shape;2925;p6"/>
                <p:cNvSpPr/>
                <p:nvPr/>
              </p:nvSpPr>
              <p:spPr>
                <a:xfrm>
                  <a:off x="7226007" y="1429879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6" name="Google Shape;2926;p6"/>
                <p:cNvSpPr/>
                <p:nvPr/>
              </p:nvSpPr>
              <p:spPr>
                <a:xfrm>
                  <a:off x="7215311" y="1436057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3"/>
                      </a:cubicBezTo>
                      <a:cubicBezTo>
                        <a:pt x="1973" y="2687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7" name="Google Shape;2927;p6"/>
                <p:cNvSpPr/>
                <p:nvPr/>
              </p:nvSpPr>
              <p:spPr>
                <a:xfrm>
                  <a:off x="7209994" y="1439146"/>
                  <a:ext cx="251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0" extrusionOk="0">
                      <a:moveTo>
                        <a:pt x="1246" y="179"/>
                      </a:moveTo>
                      <a:cubicBezTo>
                        <a:pt x="540" y="574"/>
                        <a:pt x="0" y="1550"/>
                        <a:pt x="0" y="2360"/>
                      </a:cubicBezTo>
                      <a:cubicBezTo>
                        <a:pt x="0" y="3149"/>
                        <a:pt x="561" y="3502"/>
                        <a:pt x="1246" y="3108"/>
                      </a:cubicBezTo>
                      <a:cubicBezTo>
                        <a:pt x="1952" y="2692"/>
                        <a:pt x="2513" y="1716"/>
                        <a:pt x="2513" y="906"/>
                      </a:cubicBezTo>
                      <a:cubicBezTo>
                        <a:pt x="2513" y="96"/>
                        <a:pt x="1952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8" name="Google Shape;2928;p6"/>
                <p:cNvSpPr/>
                <p:nvPr/>
              </p:nvSpPr>
              <p:spPr>
                <a:xfrm>
                  <a:off x="7247420" y="1423686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61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9" name="Google Shape;2929;p6"/>
                <p:cNvSpPr/>
                <p:nvPr/>
              </p:nvSpPr>
              <p:spPr>
                <a:xfrm>
                  <a:off x="7242062" y="1426768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0" name="Google Shape;2930;p6"/>
                <p:cNvSpPr/>
                <p:nvPr/>
              </p:nvSpPr>
              <p:spPr>
                <a:xfrm>
                  <a:off x="7220690" y="1439118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1" name="Google Shape;2931;p6"/>
                <p:cNvSpPr/>
                <p:nvPr/>
              </p:nvSpPr>
              <p:spPr>
                <a:xfrm>
                  <a:off x="7215332" y="1442199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60" y="595"/>
                        <a:pt x="0" y="1571"/>
                        <a:pt x="0" y="2381"/>
                      </a:cubicBezTo>
                      <a:cubicBezTo>
                        <a:pt x="0" y="3170"/>
                        <a:pt x="560" y="3523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2" name="Google Shape;2932;p6"/>
                <p:cNvSpPr/>
                <p:nvPr/>
              </p:nvSpPr>
              <p:spPr>
                <a:xfrm>
                  <a:off x="7247420" y="1429825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3" name="Google Shape;2933;p6"/>
                <p:cNvSpPr/>
                <p:nvPr/>
              </p:nvSpPr>
              <p:spPr>
                <a:xfrm>
                  <a:off x="7220711" y="1445262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40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4" name="Google Shape;2934;p6"/>
                <p:cNvSpPr/>
                <p:nvPr/>
              </p:nvSpPr>
              <p:spPr>
                <a:xfrm>
                  <a:off x="7215353" y="1448347"/>
                  <a:ext cx="2534" cy="3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6" extrusionOk="0">
                      <a:moveTo>
                        <a:pt x="1267" y="180"/>
                      </a:moveTo>
                      <a:cubicBezTo>
                        <a:pt x="560" y="595"/>
                        <a:pt x="0" y="1571"/>
                        <a:pt x="0" y="2361"/>
                      </a:cubicBezTo>
                      <a:cubicBezTo>
                        <a:pt x="0" y="3171"/>
                        <a:pt x="560" y="3503"/>
                        <a:pt x="1267" y="3088"/>
                      </a:cubicBezTo>
                      <a:cubicBezTo>
                        <a:pt x="1952" y="2693"/>
                        <a:pt x="2534" y="1696"/>
                        <a:pt x="2534" y="886"/>
                      </a:cubicBezTo>
                      <a:cubicBezTo>
                        <a:pt x="2555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5" name="Google Shape;2935;p6"/>
                <p:cNvSpPr/>
                <p:nvPr/>
              </p:nvSpPr>
              <p:spPr>
                <a:xfrm>
                  <a:off x="7247441" y="1435969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6" name="Google Shape;2936;p6"/>
                <p:cNvSpPr/>
                <p:nvPr/>
              </p:nvSpPr>
              <p:spPr>
                <a:xfrm>
                  <a:off x="7242103" y="1439046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0" y="3208"/>
                        <a:pt x="582" y="351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7" name="Google Shape;2937;p6"/>
                <p:cNvSpPr/>
                <p:nvPr/>
              </p:nvSpPr>
              <p:spPr>
                <a:xfrm>
                  <a:off x="7220711" y="1451400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91"/>
                        <a:pt x="561" y="3523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8" name="Google Shape;2938;p6"/>
                <p:cNvSpPr/>
                <p:nvPr/>
              </p:nvSpPr>
              <p:spPr>
                <a:xfrm>
                  <a:off x="7247462" y="1442108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9" name="Google Shape;2939;p6"/>
                <p:cNvSpPr/>
                <p:nvPr/>
              </p:nvSpPr>
              <p:spPr>
                <a:xfrm>
                  <a:off x="7242124" y="1445190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0" name="Google Shape;2940;p6"/>
                <p:cNvSpPr/>
                <p:nvPr/>
              </p:nvSpPr>
              <p:spPr>
                <a:xfrm>
                  <a:off x="7247483" y="1448265"/>
                  <a:ext cx="2533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7" extrusionOk="0">
                      <a:moveTo>
                        <a:pt x="1267" y="179"/>
                      </a:moveTo>
                      <a:cubicBezTo>
                        <a:pt x="582" y="573"/>
                        <a:pt x="0" y="1550"/>
                        <a:pt x="0" y="2380"/>
                      </a:cubicBezTo>
                      <a:cubicBezTo>
                        <a:pt x="0" y="3170"/>
                        <a:pt x="582" y="3481"/>
                        <a:pt x="1267" y="3087"/>
                      </a:cubicBezTo>
                      <a:cubicBezTo>
                        <a:pt x="1973" y="2671"/>
                        <a:pt x="2534" y="1716"/>
                        <a:pt x="2534" y="927"/>
                      </a:cubicBezTo>
                      <a:cubicBezTo>
                        <a:pt x="2534" y="96"/>
                        <a:pt x="1973" y="-237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1" name="Google Shape;2941;p6"/>
                <p:cNvSpPr/>
                <p:nvPr/>
              </p:nvSpPr>
              <p:spPr>
                <a:xfrm>
                  <a:off x="7247504" y="145440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99"/>
                        <a:pt x="0" y="1575"/>
                        <a:pt x="0" y="2385"/>
                      </a:cubicBezTo>
                      <a:cubicBezTo>
                        <a:pt x="0" y="3174"/>
                        <a:pt x="581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2" name="Google Shape;2942;p6"/>
                <p:cNvSpPr/>
                <p:nvPr/>
              </p:nvSpPr>
              <p:spPr>
                <a:xfrm>
                  <a:off x="7204552" y="1417654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87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3" name="Google Shape;2943;p6"/>
                <p:cNvSpPr/>
                <p:nvPr/>
              </p:nvSpPr>
              <p:spPr>
                <a:xfrm>
                  <a:off x="7199194" y="1420737"/>
                  <a:ext cx="253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8" extrusionOk="0">
                      <a:moveTo>
                        <a:pt x="1267" y="166"/>
                      </a:moveTo>
                      <a:cubicBezTo>
                        <a:pt x="582" y="581"/>
                        <a:pt x="0" y="1558"/>
                        <a:pt x="0" y="2368"/>
                      </a:cubicBezTo>
                      <a:cubicBezTo>
                        <a:pt x="0" y="3198"/>
                        <a:pt x="582" y="3489"/>
                        <a:pt x="1267" y="3094"/>
                      </a:cubicBezTo>
                      <a:cubicBezTo>
                        <a:pt x="1994" y="2679"/>
                        <a:pt x="2534" y="1724"/>
                        <a:pt x="2534" y="914"/>
                      </a:cubicBezTo>
                      <a:cubicBezTo>
                        <a:pt x="2555" y="104"/>
                        <a:pt x="1994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4" name="Google Shape;2944;p6"/>
                <p:cNvSpPr/>
                <p:nvPr/>
              </p:nvSpPr>
              <p:spPr>
                <a:xfrm>
                  <a:off x="7193856" y="1423827"/>
                  <a:ext cx="2533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2" extrusionOk="0">
                      <a:moveTo>
                        <a:pt x="1267" y="171"/>
                      </a:moveTo>
                      <a:cubicBezTo>
                        <a:pt x="582" y="565"/>
                        <a:pt x="0" y="1562"/>
                        <a:pt x="0" y="2352"/>
                      </a:cubicBezTo>
                      <a:cubicBezTo>
                        <a:pt x="0" y="3182"/>
                        <a:pt x="582" y="3473"/>
                        <a:pt x="1267" y="3078"/>
                      </a:cubicBezTo>
                      <a:cubicBezTo>
                        <a:pt x="1952" y="2663"/>
                        <a:pt x="2534" y="1708"/>
                        <a:pt x="2534" y="877"/>
                      </a:cubicBezTo>
                      <a:cubicBezTo>
                        <a:pt x="2534" y="88"/>
                        <a:pt x="1952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5" name="Google Shape;2945;p6"/>
                <p:cNvSpPr/>
                <p:nvPr/>
              </p:nvSpPr>
              <p:spPr>
                <a:xfrm>
                  <a:off x="7204573" y="1423798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6" name="Google Shape;2946;p6"/>
                <p:cNvSpPr/>
                <p:nvPr/>
              </p:nvSpPr>
              <p:spPr>
                <a:xfrm>
                  <a:off x="7199215" y="1426875"/>
                  <a:ext cx="253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7" extrusionOk="0">
                      <a:moveTo>
                        <a:pt x="1267" y="176"/>
                      </a:moveTo>
                      <a:cubicBezTo>
                        <a:pt x="581" y="571"/>
                        <a:pt x="0" y="1568"/>
                        <a:pt x="0" y="2357"/>
                      </a:cubicBezTo>
                      <a:cubicBezTo>
                        <a:pt x="0" y="3188"/>
                        <a:pt x="581" y="3478"/>
                        <a:pt x="1267" y="3084"/>
                      </a:cubicBezTo>
                      <a:cubicBezTo>
                        <a:pt x="1994" y="2668"/>
                        <a:pt x="2534" y="1713"/>
                        <a:pt x="2534" y="882"/>
                      </a:cubicBezTo>
                      <a:cubicBezTo>
                        <a:pt x="2555" y="114"/>
                        <a:pt x="1994" y="-239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7" name="Google Shape;2947;p6"/>
                <p:cNvSpPr/>
                <p:nvPr/>
              </p:nvSpPr>
              <p:spPr>
                <a:xfrm>
                  <a:off x="7193877" y="1429966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55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8" name="Google Shape;2948;p6"/>
                <p:cNvSpPr/>
                <p:nvPr/>
              </p:nvSpPr>
              <p:spPr>
                <a:xfrm>
                  <a:off x="7188519" y="1433053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9" name="Google Shape;2949;p6"/>
                <p:cNvSpPr/>
                <p:nvPr/>
              </p:nvSpPr>
              <p:spPr>
                <a:xfrm>
                  <a:off x="7204573" y="1429946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0" name="Google Shape;2950;p6"/>
                <p:cNvSpPr/>
                <p:nvPr/>
              </p:nvSpPr>
              <p:spPr>
                <a:xfrm>
                  <a:off x="7199236" y="1433036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1" y="578"/>
                        <a:pt x="0" y="1554"/>
                        <a:pt x="0" y="2385"/>
                      </a:cubicBezTo>
                      <a:cubicBezTo>
                        <a:pt x="0" y="3174"/>
                        <a:pt x="581" y="3506"/>
                        <a:pt x="1267" y="3112"/>
                      </a:cubicBezTo>
                      <a:cubicBezTo>
                        <a:pt x="1973" y="2696"/>
                        <a:pt x="2534" y="1699"/>
                        <a:pt x="2534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1" name="Google Shape;2951;p6"/>
                <p:cNvSpPr/>
                <p:nvPr/>
              </p:nvSpPr>
              <p:spPr>
                <a:xfrm>
                  <a:off x="7193898" y="143613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2" name="Google Shape;2952;p6"/>
                <p:cNvSpPr/>
                <p:nvPr/>
              </p:nvSpPr>
              <p:spPr>
                <a:xfrm>
                  <a:off x="7188539" y="1439214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3" name="Google Shape;2953;p6"/>
                <p:cNvSpPr/>
                <p:nvPr/>
              </p:nvSpPr>
              <p:spPr>
                <a:xfrm>
                  <a:off x="7183201" y="1442299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53" y="2696"/>
                        <a:pt x="2534" y="1720"/>
                        <a:pt x="2534" y="910"/>
                      </a:cubicBezTo>
                      <a:cubicBezTo>
                        <a:pt x="2534" y="79"/>
                        <a:pt x="195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4" name="Google Shape;2954;p6"/>
                <p:cNvSpPr/>
                <p:nvPr/>
              </p:nvSpPr>
              <p:spPr>
                <a:xfrm>
                  <a:off x="7204594" y="143608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5" name="Google Shape;2955;p6"/>
                <p:cNvSpPr/>
                <p:nvPr/>
              </p:nvSpPr>
              <p:spPr>
                <a:xfrm>
                  <a:off x="7199257" y="1439184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83"/>
                      </a:moveTo>
                      <a:cubicBezTo>
                        <a:pt x="581" y="599"/>
                        <a:pt x="0" y="1554"/>
                        <a:pt x="0" y="2385"/>
                      </a:cubicBezTo>
                      <a:cubicBezTo>
                        <a:pt x="0" y="3195"/>
                        <a:pt x="581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6" name="Google Shape;2956;p6"/>
                <p:cNvSpPr/>
                <p:nvPr/>
              </p:nvSpPr>
              <p:spPr>
                <a:xfrm>
                  <a:off x="7204615" y="1442237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7" name="Google Shape;2957;p6"/>
                <p:cNvSpPr/>
                <p:nvPr/>
              </p:nvSpPr>
              <p:spPr>
                <a:xfrm>
                  <a:off x="7568410" y="1287602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40" y="586"/>
                        <a:pt x="0" y="1562"/>
                        <a:pt x="0" y="2372"/>
                      </a:cubicBezTo>
                      <a:cubicBezTo>
                        <a:pt x="0" y="3161"/>
                        <a:pt x="560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8" name="Google Shape;2958;p6"/>
                <p:cNvSpPr/>
                <p:nvPr/>
              </p:nvSpPr>
              <p:spPr>
                <a:xfrm>
                  <a:off x="7563031" y="1290691"/>
                  <a:ext cx="2533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3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87" y="3083"/>
                      </a:cubicBezTo>
                      <a:cubicBezTo>
                        <a:pt x="1973" y="2689"/>
                        <a:pt x="2534" y="1692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9" name="Google Shape;2959;p6"/>
                <p:cNvSpPr/>
                <p:nvPr/>
              </p:nvSpPr>
              <p:spPr>
                <a:xfrm>
                  <a:off x="7557693" y="1293774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0" name="Google Shape;2960;p6"/>
                <p:cNvSpPr/>
                <p:nvPr/>
              </p:nvSpPr>
              <p:spPr>
                <a:xfrm>
                  <a:off x="7552355" y="1296860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1" name="Google Shape;2961;p6"/>
                <p:cNvSpPr/>
                <p:nvPr/>
              </p:nvSpPr>
              <p:spPr>
                <a:xfrm>
                  <a:off x="7546997" y="1299950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55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2" name="Google Shape;2962;p6"/>
                <p:cNvSpPr/>
                <p:nvPr/>
              </p:nvSpPr>
              <p:spPr>
                <a:xfrm>
                  <a:off x="7541659" y="1303037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3" name="Google Shape;2963;p6"/>
                <p:cNvSpPr/>
                <p:nvPr/>
              </p:nvSpPr>
              <p:spPr>
                <a:xfrm>
                  <a:off x="7536321" y="1306119"/>
                  <a:ext cx="255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3" extrusionOk="0">
                      <a:moveTo>
                        <a:pt x="1267" y="179"/>
                      </a:moveTo>
                      <a:cubicBezTo>
                        <a:pt x="540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88" y="3108"/>
                      </a:cubicBezTo>
                      <a:cubicBezTo>
                        <a:pt x="1973" y="2713"/>
                        <a:pt x="2555" y="1716"/>
                        <a:pt x="2555" y="906"/>
                      </a:cubicBezTo>
                      <a:cubicBezTo>
                        <a:pt x="2555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4" name="Google Shape;2964;p6"/>
                <p:cNvSpPr/>
                <p:nvPr/>
              </p:nvSpPr>
              <p:spPr>
                <a:xfrm>
                  <a:off x="7530963" y="1309206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87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5" name="Google Shape;2965;p6"/>
                <p:cNvSpPr/>
                <p:nvPr/>
              </p:nvSpPr>
              <p:spPr>
                <a:xfrm>
                  <a:off x="7563051" y="1296835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87" y="3087"/>
                      </a:cubicBezTo>
                      <a:cubicBezTo>
                        <a:pt x="1973" y="267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6" name="Google Shape;2966;p6"/>
                <p:cNvSpPr/>
                <p:nvPr/>
              </p:nvSpPr>
              <p:spPr>
                <a:xfrm>
                  <a:off x="7557714" y="1299913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7" name="Google Shape;2967;p6"/>
                <p:cNvSpPr/>
                <p:nvPr/>
              </p:nvSpPr>
              <p:spPr>
                <a:xfrm>
                  <a:off x="7552355" y="1303008"/>
                  <a:ext cx="253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7" extrusionOk="0">
                      <a:moveTo>
                        <a:pt x="1267" y="175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7"/>
                        <a:pt x="582" y="3498"/>
                        <a:pt x="1267" y="3104"/>
                      </a:cubicBezTo>
                      <a:cubicBezTo>
                        <a:pt x="1973" y="2688"/>
                        <a:pt x="2534" y="1733"/>
                        <a:pt x="2534" y="923"/>
                      </a:cubicBezTo>
                      <a:cubicBezTo>
                        <a:pt x="2555" y="113"/>
                        <a:pt x="1994" y="-24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8" name="Google Shape;2968;p6"/>
                <p:cNvSpPr/>
                <p:nvPr/>
              </p:nvSpPr>
              <p:spPr>
                <a:xfrm>
                  <a:off x="7547018" y="1306090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9" name="Google Shape;2969;p6"/>
                <p:cNvSpPr/>
                <p:nvPr/>
              </p:nvSpPr>
              <p:spPr>
                <a:xfrm>
                  <a:off x="7541680" y="1309185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66"/>
                      </a:moveTo>
                      <a:cubicBezTo>
                        <a:pt x="582" y="581"/>
                        <a:pt x="0" y="1558"/>
                        <a:pt x="0" y="2368"/>
                      </a:cubicBezTo>
                      <a:cubicBezTo>
                        <a:pt x="0" y="3198"/>
                        <a:pt x="582" y="3489"/>
                        <a:pt x="1267" y="3095"/>
                      </a:cubicBezTo>
                      <a:cubicBezTo>
                        <a:pt x="1952" y="2700"/>
                        <a:pt x="2534" y="1724"/>
                        <a:pt x="2534" y="914"/>
                      </a:cubicBezTo>
                      <a:cubicBezTo>
                        <a:pt x="2534" y="104"/>
                        <a:pt x="1952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0" name="Google Shape;2970;p6"/>
                <p:cNvSpPr/>
                <p:nvPr/>
              </p:nvSpPr>
              <p:spPr>
                <a:xfrm>
                  <a:off x="7530984" y="1315353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87" y="3095"/>
                      </a:cubicBezTo>
                      <a:cubicBezTo>
                        <a:pt x="1973" y="2680"/>
                        <a:pt x="2555" y="1724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1" name="Google Shape;2971;p6"/>
                <p:cNvSpPr/>
                <p:nvPr/>
              </p:nvSpPr>
              <p:spPr>
                <a:xfrm>
                  <a:off x="7563072" y="1302975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87" y="167"/>
                      </a:moveTo>
                      <a:cubicBezTo>
                        <a:pt x="582" y="582"/>
                        <a:pt x="0" y="1579"/>
                        <a:pt x="0" y="2368"/>
                      </a:cubicBezTo>
                      <a:cubicBezTo>
                        <a:pt x="0" y="3199"/>
                        <a:pt x="582" y="3490"/>
                        <a:pt x="1287" y="3074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8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2" name="Google Shape;2972;p6"/>
                <p:cNvSpPr/>
                <p:nvPr/>
              </p:nvSpPr>
              <p:spPr>
                <a:xfrm>
                  <a:off x="7557714" y="1306060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51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3" name="Google Shape;2973;p6"/>
                <p:cNvSpPr/>
                <p:nvPr/>
              </p:nvSpPr>
              <p:spPr>
                <a:xfrm>
                  <a:off x="7552376" y="1309151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4" name="Google Shape;2974;p6"/>
                <p:cNvSpPr/>
                <p:nvPr/>
              </p:nvSpPr>
              <p:spPr>
                <a:xfrm>
                  <a:off x="7547038" y="1312238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5" name="Google Shape;2975;p6"/>
                <p:cNvSpPr/>
                <p:nvPr/>
              </p:nvSpPr>
              <p:spPr>
                <a:xfrm>
                  <a:off x="7557734" y="1312220"/>
                  <a:ext cx="2534" cy="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45" extrusionOk="0">
                      <a:moveTo>
                        <a:pt x="1267" y="184"/>
                      </a:moveTo>
                      <a:cubicBezTo>
                        <a:pt x="582" y="579"/>
                        <a:pt x="0" y="1555"/>
                        <a:pt x="0" y="2344"/>
                      </a:cubicBezTo>
                      <a:cubicBezTo>
                        <a:pt x="0" y="3175"/>
                        <a:pt x="582" y="3466"/>
                        <a:pt x="1267" y="3071"/>
                      </a:cubicBezTo>
                      <a:cubicBezTo>
                        <a:pt x="1973" y="2656"/>
                        <a:pt x="2534" y="1700"/>
                        <a:pt x="2534" y="870"/>
                      </a:cubicBezTo>
                      <a:cubicBezTo>
                        <a:pt x="2555" y="80"/>
                        <a:pt x="1994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6" name="Google Shape;2976;p6"/>
                <p:cNvSpPr/>
                <p:nvPr/>
              </p:nvSpPr>
              <p:spPr>
                <a:xfrm>
                  <a:off x="7552397" y="1315298"/>
                  <a:ext cx="2534" cy="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41" extrusionOk="0">
                      <a:moveTo>
                        <a:pt x="1267" y="180"/>
                      </a:moveTo>
                      <a:cubicBezTo>
                        <a:pt x="582" y="575"/>
                        <a:pt x="0" y="1551"/>
                        <a:pt x="0" y="2340"/>
                      </a:cubicBezTo>
                      <a:cubicBezTo>
                        <a:pt x="0" y="3171"/>
                        <a:pt x="582" y="3462"/>
                        <a:pt x="1267" y="3067"/>
                      </a:cubicBezTo>
                      <a:cubicBezTo>
                        <a:pt x="1973" y="2652"/>
                        <a:pt x="2534" y="1697"/>
                        <a:pt x="2534" y="866"/>
                      </a:cubicBezTo>
                      <a:cubicBezTo>
                        <a:pt x="2534" y="97"/>
                        <a:pt x="1994" y="-235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7" name="Google Shape;2977;p6"/>
                <p:cNvSpPr/>
                <p:nvPr/>
              </p:nvSpPr>
              <p:spPr>
                <a:xfrm>
                  <a:off x="7547038" y="1318389"/>
                  <a:ext cx="2534" cy="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45" extrusionOk="0">
                      <a:moveTo>
                        <a:pt x="1267" y="184"/>
                      </a:moveTo>
                      <a:cubicBezTo>
                        <a:pt x="582" y="579"/>
                        <a:pt x="0" y="1555"/>
                        <a:pt x="0" y="2344"/>
                      </a:cubicBezTo>
                      <a:cubicBezTo>
                        <a:pt x="0" y="3175"/>
                        <a:pt x="582" y="3466"/>
                        <a:pt x="1267" y="3071"/>
                      </a:cubicBezTo>
                      <a:cubicBezTo>
                        <a:pt x="1973" y="2656"/>
                        <a:pt x="2534" y="1700"/>
                        <a:pt x="2534" y="870"/>
                      </a:cubicBezTo>
                      <a:cubicBezTo>
                        <a:pt x="2555" y="80"/>
                        <a:pt x="1973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8" name="Google Shape;2978;p6"/>
                <p:cNvSpPr/>
                <p:nvPr/>
              </p:nvSpPr>
              <p:spPr>
                <a:xfrm>
                  <a:off x="7541701" y="1321476"/>
                  <a:ext cx="2534" cy="3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48" extrusionOk="0">
                      <a:moveTo>
                        <a:pt x="1267" y="171"/>
                      </a:moveTo>
                      <a:cubicBezTo>
                        <a:pt x="582" y="586"/>
                        <a:pt x="0" y="1542"/>
                        <a:pt x="0" y="2352"/>
                      </a:cubicBezTo>
                      <a:cubicBezTo>
                        <a:pt x="0" y="3162"/>
                        <a:pt x="582" y="3473"/>
                        <a:pt x="1267" y="3078"/>
                      </a:cubicBezTo>
                      <a:cubicBezTo>
                        <a:pt x="1973" y="2684"/>
                        <a:pt x="2534" y="1708"/>
                        <a:pt x="2534" y="877"/>
                      </a:cubicBezTo>
                      <a:cubicBezTo>
                        <a:pt x="2555" y="88"/>
                        <a:pt x="1973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9" name="Google Shape;2979;p6"/>
                <p:cNvSpPr/>
                <p:nvPr/>
              </p:nvSpPr>
              <p:spPr>
                <a:xfrm>
                  <a:off x="7557755" y="1318352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0" name="Google Shape;2980;p6"/>
                <p:cNvSpPr/>
                <p:nvPr/>
              </p:nvSpPr>
              <p:spPr>
                <a:xfrm>
                  <a:off x="7552417" y="1321447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1" name="Google Shape;2981;p6"/>
                <p:cNvSpPr/>
                <p:nvPr/>
              </p:nvSpPr>
              <p:spPr>
                <a:xfrm>
                  <a:off x="7547059" y="1324530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2" name="Google Shape;2982;p6"/>
                <p:cNvSpPr/>
                <p:nvPr/>
              </p:nvSpPr>
              <p:spPr>
                <a:xfrm>
                  <a:off x="7541721" y="1327624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3" name="Google Shape;2983;p6"/>
                <p:cNvSpPr/>
                <p:nvPr/>
              </p:nvSpPr>
              <p:spPr>
                <a:xfrm>
                  <a:off x="7536383" y="1330706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83"/>
                      </a:moveTo>
                      <a:cubicBezTo>
                        <a:pt x="561" y="599"/>
                        <a:pt x="0" y="1575"/>
                        <a:pt x="0" y="2385"/>
                      </a:cubicBezTo>
                      <a:cubicBezTo>
                        <a:pt x="0" y="3174"/>
                        <a:pt x="561" y="3527"/>
                        <a:pt x="1288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4" name="Google Shape;2984;p6"/>
                <p:cNvSpPr/>
                <p:nvPr/>
              </p:nvSpPr>
              <p:spPr>
                <a:xfrm>
                  <a:off x="7531025" y="1333793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0" y="586"/>
                        <a:pt x="0" y="1541"/>
                        <a:pt x="0" y="2372"/>
                      </a:cubicBezTo>
                      <a:cubicBezTo>
                        <a:pt x="0" y="3161"/>
                        <a:pt x="560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5" name="Google Shape;2985;p6"/>
                <p:cNvSpPr/>
                <p:nvPr/>
              </p:nvSpPr>
              <p:spPr>
                <a:xfrm>
                  <a:off x="7547080" y="1330677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6" name="Google Shape;2986;p6"/>
                <p:cNvSpPr/>
                <p:nvPr/>
              </p:nvSpPr>
              <p:spPr>
                <a:xfrm>
                  <a:off x="7541742" y="1333768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4"/>
                      </a:moveTo>
                      <a:cubicBezTo>
                        <a:pt x="582" y="589"/>
                        <a:pt x="0" y="1545"/>
                        <a:pt x="0" y="2376"/>
                      </a:cubicBezTo>
                      <a:cubicBezTo>
                        <a:pt x="0" y="3186"/>
                        <a:pt x="582" y="3518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7" name="Google Shape;2987;p6"/>
                <p:cNvSpPr/>
                <p:nvPr/>
              </p:nvSpPr>
              <p:spPr>
                <a:xfrm>
                  <a:off x="7536404" y="1336846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40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8" name="Google Shape;2988;p6"/>
                <p:cNvSpPr/>
                <p:nvPr/>
              </p:nvSpPr>
              <p:spPr>
                <a:xfrm>
                  <a:off x="7531046" y="1339937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4"/>
                      </a:moveTo>
                      <a:cubicBezTo>
                        <a:pt x="560" y="589"/>
                        <a:pt x="0" y="1545"/>
                        <a:pt x="0" y="2376"/>
                      </a:cubicBezTo>
                      <a:cubicBezTo>
                        <a:pt x="0" y="3165"/>
                        <a:pt x="560" y="3518"/>
                        <a:pt x="1287" y="3103"/>
                      </a:cubicBezTo>
                      <a:cubicBezTo>
                        <a:pt x="1973" y="2708"/>
                        <a:pt x="2555" y="1711"/>
                        <a:pt x="2555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9" name="Google Shape;2989;p6"/>
                <p:cNvSpPr/>
                <p:nvPr/>
              </p:nvSpPr>
              <p:spPr>
                <a:xfrm>
                  <a:off x="7531087" y="1346079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40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53" y="2713"/>
                        <a:pt x="2534" y="1716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0" name="Google Shape;2990;p6"/>
                <p:cNvSpPr/>
                <p:nvPr/>
              </p:nvSpPr>
              <p:spPr>
                <a:xfrm>
                  <a:off x="7531087" y="1352219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3" y="2700"/>
                        <a:pt x="2534" y="1703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1" name="Google Shape;2991;p6"/>
                <p:cNvSpPr/>
                <p:nvPr/>
              </p:nvSpPr>
              <p:spPr>
                <a:xfrm>
                  <a:off x="7525625" y="1312300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2" name="Google Shape;2992;p6"/>
                <p:cNvSpPr/>
                <p:nvPr/>
              </p:nvSpPr>
              <p:spPr>
                <a:xfrm>
                  <a:off x="7520246" y="1315386"/>
                  <a:ext cx="2534" cy="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9" extrusionOk="0">
                      <a:moveTo>
                        <a:pt x="1267" y="175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519"/>
                        <a:pt x="1267" y="3104"/>
                      </a:cubicBezTo>
                      <a:cubicBezTo>
                        <a:pt x="1973" y="2688"/>
                        <a:pt x="2534" y="1712"/>
                        <a:pt x="2534" y="923"/>
                      </a:cubicBezTo>
                      <a:cubicBezTo>
                        <a:pt x="2555" y="113"/>
                        <a:pt x="1994" y="-24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3" name="Google Shape;2993;p6"/>
                <p:cNvSpPr/>
                <p:nvPr/>
              </p:nvSpPr>
              <p:spPr>
                <a:xfrm>
                  <a:off x="7525646" y="1318435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87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4" name="Google Shape;2994;p6"/>
                <p:cNvSpPr/>
                <p:nvPr/>
              </p:nvSpPr>
              <p:spPr>
                <a:xfrm>
                  <a:off x="7520266" y="1321530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5" name="Google Shape;2995;p6"/>
                <p:cNvSpPr/>
                <p:nvPr/>
              </p:nvSpPr>
              <p:spPr>
                <a:xfrm>
                  <a:off x="7520287" y="1327670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88" y="3095"/>
                      </a:cubicBezTo>
                      <a:cubicBezTo>
                        <a:pt x="1994" y="2680"/>
                        <a:pt x="2555" y="1724"/>
                        <a:pt x="2555" y="893"/>
                      </a:cubicBezTo>
                      <a:cubicBezTo>
                        <a:pt x="2555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6" name="Google Shape;2996;p6"/>
                <p:cNvSpPr/>
                <p:nvPr/>
              </p:nvSpPr>
              <p:spPr>
                <a:xfrm>
                  <a:off x="7525708" y="1343014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55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7" name="Google Shape;2997;p6"/>
                <p:cNvSpPr/>
                <p:nvPr/>
              </p:nvSpPr>
              <p:spPr>
                <a:xfrm>
                  <a:off x="7525729" y="1349166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87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8" name="Google Shape;2998;p6"/>
                <p:cNvSpPr/>
                <p:nvPr/>
              </p:nvSpPr>
              <p:spPr>
                <a:xfrm>
                  <a:off x="7509674" y="1358429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9" name="Google Shape;2999;p6"/>
                <p:cNvSpPr/>
                <p:nvPr/>
              </p:nvSpPr>
              <p:spPr>
                <a:xfrm>
                  <a:off x="7504337" y="1361514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52" y="2689"/>
                        <a:pt x="2534" y="1713"/>
                        <a:pt x="2534" y="903"/>
                      </a:cubicBezTo>
                      <a:cubicBezTo>
                        <a:pt x="2534" y="113"/>
                        <a:pt x="1952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0" name="Google Shape;3000;p6"/>
                <p:cNvSpPr/>
                <p:nvPr/>
              </p:nvSpPr>
              <p:spPr>
                <a:xfrm>
                  <a:off x="7498978" y="1364605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88" y="3108"/>
                      </a:cubicBezTo>
                      <a:cubicBezTo>
                        <a:pt x="1973" y="2713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1" name="Google Shape;3001;p6"/>
                <p:cNvSpPr/>
                <p:nvPr/>
              </p:nvSpPr>
              <p:spPr>
                <a:xfrm>
                  <a:off x="7525750" y="1355313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52" y="2680"/>
                        <a:pt x="2534" y="168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2" name="Google Shape;3002;p6"/>
                <p:cNvSpPr/>
                <p:nvPr/>
              </p:nvSpPr>
              <p:spPr>
                <a:xfrm>
                  <a:off x="7520370" y="1358399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87"/>
                        <a:pt x="582" y="351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3" name="Google Shape;3003;p6"/>
                <p:cNvSpPr/>
                <p:nvPr/>
              </p:nvSpPr>
              <p:spPr>
                <a:xfrm>
                  <a:off x="7515033" y="1361490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4" name="Google Shape;3004;p6"/>
                <p:cNvSpPr/>
                <p:nvPr/>
              </p:nvSpPr>
              <p:spPr>
                <a:xfrm>
                  <a:off x="7509695" y="1364568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5" name="Google Shape;3005;p6"/>
                <p:cNvSpPr/>
                <p:nvPr/>
              </p:nvSpPr>
              <p:spPr>
                <a:xfrm>
                  <a:off x="7504337" y="1367668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6" name="Google Shape;3006;p6"/>
                <p:cNvSpPr/>
                <p:nvPr/>
              </p:nvSpPr>
              <p:spPr>
                <a:xfrm>
                  <a:off x="7498999" y="1370745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7" name="Google Shape;3007;p6"/>
                <p:cNvSpPr/>
                <p:nvPr/>
              </p:nvSpPr>
              <p:spPr>
                <a:xfrm>
                  <a:off x="7493661" y="1373836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0"/>
                      </a:moveTo>
                      <a:cubicBezTo>
                        <a:pt x="560" y="586"/>
                        <a:pt x="0" y="1562"/>
                        <a:pt x="0" y="2372"/>
                      </a:cubicBezTo>
                      <a:cubicBezTo>
                        <a:pt x="0" y="3182"/>
                        <a:pt x="560" y="3514"/>
                        <a:pt x="1287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8" name="Google Shape;3008;p6"/>
                <p:cNvSpPr/>
                <p:nvPr/>
              </p:nvSpPr>
              <p:spPr>
                <a:xfrm>
                  <a:off x="7488324" y="1376921"/>
                  <a:ext cx="2554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3" extrusionOk="0">
                      <a:moveTo>
                        <a:pt x="1267" y="180"/>
                      </a:moveTo>
                      <a:cubicBezTo>
                        <a:pt x="561" y="595"/>
                        <a:pt x="0" y="1571"/>
                        <a:pt x="0" y="2361"/>
                      </a:cubicBezTo>
                      <a:cubicBezTo>
                        <a:pt x="0" y="3150"/>
                        <a:pt x="561" y="3503"/>
                        <a:pt x="1287" y="3088"/>
                      </a:cubicBezTo>
                      <a:cubicBezTo>
                        <a:pt x="1973" y="2672"/>
                        <a:pt x="2555" y="1696"/>
                        <a:pt x="2555" y="886"/>
                      </a:cubicBezTo>
                      <a:cubicBezTo>
                        <a:pt x="2534" y="97"/>
                        <a:pt x="1952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9" name="Google Shape;3009;p6"/>
                <p:cNvSpPr/>
                <p:nvPr/>
              </p:nvSpPr>
              <p:spPr>
                <a:xfrm>
                  <a:off x="7520391" y="1364543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0" name="Google Shape;3010;p6"/>
                <p:cNvSpPr/>
                <p:nvPr/>
              </p:nvSpPr>
              <p:spPr>
                <a:xfrm>
                  <a:off x="7515053" y="1367621"/>
                  <a:ext cx="2533" cy="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9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51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1" name="Google Shape;3011;p6"/>
                <p:cNvSpPr/>
                <p:nvPr/>
              </p:nvSpPr>
              <p:spPr>
                <a:xfrm>
                  <a:off x="7509716" y="1370711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1" y="595"/>
                        <a:pt x="0" y="1571"/>
                        <a:pt x="0" y="2381"/>
                      </a:cubicBezTo>
                      <a:cubicBezTo>
                        <a:pt x="0" y="3170"/>
                        <a:pt x="581" y="3502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2" name="Google Shape;3012;p6"/>
                <p:cNvSpPr/>
                <p:nvPr/>
              </p:nvSpPr>
              <p:spPr>
                <a:xfrm>
                  <a:off x="7504357" y="1373806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3" name="Google Shape;3013;p6"/>
                <p:cNvSpPr/>
                <p:nvPr/>
              </p:nvSpPr>
              <p:spPr>
                <a:xfrm>
                  <a:off x="7499020" y="137688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61"/>
                        <a:pt x="582" y="3514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4" name="Google Shape;3014;p6"/>
                <p:cNvSpPr/>
                <p:nvPr/>
              </p:nvSpPr>
              <p:spPr>
                <a:xfrm>
                  <a:off x="7493682" y="1379975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53" y="2713"/>
                        <a:pt x="2534" y="1716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5" name="Google Shape;3015;p6"/>
                <p:cNvSpPr/>
                <p:nvPr/>
              </p:nvSpPr>
              <p:spPr>
                <a:xfrm>
                  <a:off x="7488324" y="1383058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61" y="586"/>
                        <a:pt x="0" y="1583"/>
                        <a:pt x="0" y="2372"/>
                      </a:cubicBezTo>
                      <a:cubicBezTo>
                        <a:pt x="21" y="3161"/>
                        <a:pt x="561" y="3514"/>
                        <a:pt x="1287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6" name="Google Shape;3016;p6"/>
                <p:cNvSpPr/>
                <p:nvPr/>
              </p:nvSpPr>
              <p:spPr>
                <a:xfrm>
                  <a:off x="7482965" y="1386147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94" y="2689"/>
                        <a:pt x="2534" y="1713"/>
                        <a:pt x="2534" y="903"/>
                      </a:cubicBezTo>
                      <a:cubicBezTo>
                        <a:pt x="2534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7" name="Google Shape;3017;p6"/>
                <p:cNvSpPr/>
                <p:nvPr/>
              </p:nvSpPr>
              <p:spPr>
                <a:xfrm>
                  <a:off x="7520412" y="1370683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66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8"/>
                        <a:pt x="582" y="3489"/>
                        <a:pt x="1267" y="3095"/>
                      </a:cubicBezTo>
                      <a:cubicBezTo>
                        <a:pt x="1973" y="2679"/>
                        <a:pt x="2534" y="1724"/>
                        <a:pt x="2534" y="914"/>
                      </a:cubicBezTo>
                      <a:cubicBezTo>
                        <a:pt x="2534" y="104"/>
                        <a:pt x="1973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8" name="Google Shape;3018;p6"/>
                <p:cNvSpPr/>
                <p:nvPr/>
              </p:nvSpPr>
              <p:spPr>
                <a:xfrm>
                  <a:off x="7515074" y="1373765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9" name="Google Shape;3019;p6"/>
                <p:cNvSpPr/>
                <p:nvPr/>
              </p:nvSpPr>
              <p:spPr>
                <a:xfrm>
                  <a:off x="7509716" y="1376851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67"/>
                      </a:moveTo>
                      <a:cubicBezTo>
                        <a:pt x="581" y="582"/>
                        <a:pt x="0" y="1558"/>
                        <a:pt x="0" y="2368"/>
                      </a:cubicBezTo>
                      <a:cubicBezTo>
                        <a:pt x="0" y="3178"/>
                        <a:pt x="581" y="3490"/>
                        <a:pt x="1267" y="3095"/>
                      </a:cubicBezTo>
                      <a:cubicBezTo>
                        <a:pt x="1994" y="2680"/>
                        <a:pt x="2534" y="1724"/>
                        <a:pt x="2534" y="893"/>
                      </a:cubicBezTo>
                      <a:cubicBezTo>
                        <a:pt x="2555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0" name="Google Shape;3020;p6"/>
                <p:cNvSpPr/>
                <p:nvPr/>
              </p:nvSpPr>
              <p:spPr>
                <a:xfrm>
                  <a:off x="7504378" y="1379946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1" name="Google Shape;3021;p6"/>
                <p:cNvSpPr/>
                <p:nvPr/>
              </p:nvSpPr>
              <p:spPr>
                <a:xfrm>
                  <a:off x="7499040" y="138302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2" name="Google Shape;3022;p6"/>
                <p:cNvSpPr/>
                <p:nvPr/>
              </p:nvSpPr>
              <p:spPr>
                <a:xfrm>
                  <a:off x="7493702" y="1386114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3" y="2700"/>
                        <a:pt x="2534" y="1724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3" name="Google Shape;3023;p6"/>
                <p:cNvSpPr/>
                <p:nvPr/>
              </p:nvSpPr>
              <p:spPr>
                <a:xfrm>
                  <a:off x="7488344" y="1389200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76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208"/>
                        <a:pt x="561" y="3519"/>
                        <a:pt x="1287" y="3104"/>
                      </a:cubicBezTo>
                      <a:cubicBezTo>
                        <a:pt x="1973" y="2689"/>
                        <a:pt x="2555" y="1733"/>
                        <a:pt x="2555" y="903"/>
                      </a:cubicBezTo>
                      <a:cubicBezTo>
                        <a:pt x="2555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4" name="Google Shape;3024;p6"/>
                <p:cNvSpPr/>
                <p:nvPr/>
              </p:nvSpPr>
              <p:spPr>
                <a:xfrm>
                  <a:off x="7482986" y="1392295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5" name="Google Shape;3025;p6"/>
                <p:cNvSpPr/>
                <p:nvPr/>
              </p:nvSpPr>
              <p:spPr>
                <a:xfrm>
                  <a:off x="7520433" y="1376818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6" name="Google Shape;3026;p6"/>
                <p:cNvSpPr/>
                <p:nvPr/>
              </p:nvSpPr>
              <p:spPr>
                <a:xfrm>
                  <a:off x="7515095" y="1379904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61" y="582"/>
                        <a:pt x="0" y="1579"/>
                        <a:pt x="0" y="2368"/>
                      </a:cubicBezTo>
                      <a:cubicBezTo>
                        <a:pt x="0" y="3178"/>
                        <a:pt x="582" y="351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7" name="Google Shape;3027;p6"/>
                <p:cNvSpPr/>
                <p:nvPr/>
              </p:nvSpPr>
              <p:spPr>
                <a:xfrm>
                  <a:off x="7509737" y="1382990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6"/>
                      </a:moveTo>
                      <a:cubicBezTo>
                        <a:pt x="581" y="570"/>
                        <a:pt x="0" y="1567"/>
                        <a:pt x="0" y="2377"/>
                      </a:cubicBezTo>
                      <a:cubicBezTo>
                        <a:pt x="0" y="3208"/>
                        <a:pt x="581" y="351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8" name="Google Shape;3028;p6"/>
                <p:cNvSpPr/>
                <p:nvPr/>
              </p:nvSpPr>
              <p:spPr>
                <a:xfrm>
                  <a:off x="7504399" y="1386090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70"/>
                      </a:moveTo>
                      <a:cubicBezTo>
                        <a:pt x="582" y="586"/>
                        <a:pt x="0" y="1583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73" y="2683"/>
                        <a:pt x="2534" y="1728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9" name="Google Shape;3029;p6"/>
                <p:cNvSpPr/>
                <p:nvPr/>
              </p:nvSpPr>
              <p:spPr>
                <a:xfrm>
                  <a:off x="7499061" y="1389167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0" name="Google Shape;3030;p6"/>
                <p:cNvSpPr/>
                <p:nvPr/>
              </p:nvSpPr>
              <p:spPr>
                <a:xfrm>
                  <a:off x="7493702" y="1392258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53" y="2704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1" name="Google Shape;3031;p6"/>
                <p:cNvSpPr/>
                <p:nvPr/>
              </p:nvSpPr>
              <p:spPr>
                <a:xfrm>
                  <a:off x="7488365" y="1395344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52" y="2713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2" name="Google Shape;3032;p6"/>
                <p:cNvSpPr/>
                <p:nvPr/>
              </p:nvSpPr>
              <p:spPr>
                <a:xfrm>
                  <a:off x="7483006" y="1398438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3" name="Google Shape;3033;p6"/>
                <p:cNvSpPr/>
                <p:nvPr/>
              </p:nvSpPr>
              <p:spPr>
                <a:xfrm>
                  <a:off x="7477648" y="1401516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94" y="2689"/>
                        <a:pt x="2534" y="173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4" name="Google Shape;3034;p6"/>
                <p:cNvSpPr/>
                <p:nvPr/>
              </p:nvSpPr>
              <p:spPr>
                <a:xfrm>
                  <a:off x="7472311" y="1404607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5" name="Google Shape;3035;p6"/>
                <p:cNvSpPr/>
                <p:nvPr/>
              </p:nvSpPr>
              <p:spPr>
                <a:xfrm>
                  <a:off x="7466973" y="1407702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87" y="3108"/>
                      </a:cubicBezTo>
                      <a:cubicBezTo>
                        <a:pt x="1973" y="2692"/>
                        <a:pt x="2555" y="1737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6" name="Google Shape;3036;p6"/>
                <p:cNvSpPr/>
                <p:nvPr/>
              </p:nvSpPr>
              <p:spPr>
                <a:xfrm>
                  <a:off x="7525812" y="1379888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7" name="Google Shape;3037;p6"/>
                <p:cNvSpPr/>
                <p:nvPr/>
              </p:nvSpPr>
              <p:spPr>
                <a:xfrm>
                  <a:off x="7520454" y="1382982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8" name="Google Shape;3038;p6"/>
                <p:cNvSpPr/>
                <p:nvPr/>
              </p:nvSpPr>
              <p:spPr>
                <a:xfrm>
                  <a:off x="7515116" y="1386077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9" name="Google Shape;3039;p6"/>
                <p:cNvSpPr/>
                <p:nvPr/>
              </p:nvSpPr>
              <p:spPr>
                <a:xfrm>
                  <a:off x="7509758" y="1389155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1" y="595"/>
                        <a:pt x="0" y="1550"/>
                        <a:pt x="0" y="2381"/>
                      </a:cubicBezTo>
                      <a:cubicBezTo>
                        <a:pt x="0" y="3170"/>
                        <a:pt x="581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0" name="Google Shape;3040;p6"/>
                <p:cNvSpPr/>
                <p:nvPr/>
              </p:nvSpPr>
              <p:spPr>
                <a:xfrm>
                  <a:off x="7504420" y="1392245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52" y="2717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1" name="Google Shape;3041;p6"/>
                <p:cNvSpPr/>
                <p:nvPr/>
              </p:nvSpPr>
              <p:spPr>
                <a:xfrm>
                  <a:off x="7499082" y="139533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2" name="Google Shape;3042;p6"/>
                <p:cNvSpPr/>
                <p:nvPr/>
              </p:nvSpPr>
              <p:spPr>
                <a:xfrm>
                  <a:off x="7493723" y="1398414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88" y="3112"/>
                      </a:cubicBezTo>
                      <a:cubicBezTo>
                        <a:pt x="1973" y="2696"/>
                        <a:pt x="2555" y="1720"/>
                        <a:pt x="2555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3" name="Google Shape;3043;p6"/>
                <p:cNvSpPr/>
                <p:nvPr/>
              </p:nvSpPr>
              <p:spPr>
                <a:xfrm>
                  <a:off x="7488386" y="1401501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4" name="Google Shape;3044;p6"/>
                <p:cNvSpPr/>
                <p:nvPr/>
              </p:nvSpPr>
              <p:spPr>
                <a:xfrm>
                  <a:off x="7483027" y="1404586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5" name="Google Shape;3045;p6"/>
                <p:cNvSpPr/>
                <p:nvPr/>
              </p:nvSpPr>
              <p:spPr>
                <a:xfrm>
                  <a:off x="7477669" y="1407677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6" name="Google Shape;3046;p6"/>
                <p:cNvSpPr/>
                <p:nvPr/>
              </p:nvSpPr>
              <p:spPr>
                <a:xfrm>
                  <a:off x="7472331" y="141077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1" y="578"/>
                        <a:pt x="0" y="1554"/>
                        <a:pt x="0" y="2385"/>
                      </a:cubicBezTo>
                      <a:cubicBezTo>
                        <a:pt x="0" y="3174"/>
                        <a:pt x="581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7" name="Google Shape;3047;p6"/>
                <p:cNvSpPr/>
                <p:nvPr/>
              </p:nvSpPr>
              <p:spPr>
                <a:xfrm>
                  <a:off x="7466993" y="1413855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61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52" y="2687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8" name="Google Shape;3048;p6"/>
                <p:cNvSpPr/>
                <p:nvPr/>
              </p:nvSpPr>
              <p:spPr>
                <a:xfrm>
                  <a:off x="7429359" y="1367875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9" name="Google Shape;3049;p6"/>
                <p:cNvSpPr/>
                <p:nvPr/>
              </p:nvSpPr>
              <p:spPr>
                <a:xfrm>
                  <a:off x="7424022" y="1370953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0" name="Google Shape;3050;p6"/>
                <p:cNvSpPr/>
                <p:nvPr/>
              </p:nvSpPr>
              <p:spPr>
                <a:xfrm>
                  <a:off x="7434718" y="1370923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6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1" name="Google Shape;3051;p6"/>
                <p:cNvSpPr/>
                <p:nvPr/>
              </p:nvSpPr>
              <p:spPr>
                <a:xfrm>
                  <a:off x="7429380" y="1374014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2" name="Google Shape;3052;p6"/>
                <p:cNvSpPr/>
                <p:nvPr/>
              </p:nvSpPr>
              <p:spPr>
                <a:xfrm>
                  <a:off x="7424043" y="1377100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1" y="582"/>
                        <a:pt x="0" y="1558"/>
                        <a:pt x="0" y="2368"/>
                      </a:cubicBezTo>
                      <a:cubicBezTo>
                        <a:pt x="0" y="3199"/>
                        <a:pt x="581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3" name="Google Shape;3053;p6"/>
                <p:cNvSpPr/>
                <p:nvPr/>
              </p:nvSpPr>
              <p:spPr>
                <a:xfrm>
                  <a:off x="7434739" y="1377067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21" y="3212"/>
                        <a:pt x="582" y="3502"/>
                        <a:pt x="1288" y="3108"/>
                      </a:cubicBezTo>
                      <a:cubicBezTo>
                        <a:pt x="1994" y="2692"/>
                        <a:pt x="2555" y="1737"/>
                        <a:pt x="2555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4" name="Google Shape;3054;p6"/>
                <p:cNvSpPr/>
                <p:nvPr/>
              </p:nvSpPr>
              <p:spPr>
                <a:xfrm>
                  <a:off x="7429401" y="1380154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66"/>
                      </a:moveTo>
                      <a:cubicBezTo>
                        <a:pt x="561" y="581"/>
                        <a:pt x="0" y="1578"/>
                        <a:pt x="0" y="2368"/>
                      </a:cubicBezTo>
                      <a:cubicBezTo>
                        <a:pt x="0" y="3198"/>
                        <a:pt x="582" y="3489"/>
                        <a:pt x="1267" y="3095"/>
                      </a:cubicBezTo>
                      <a:cubicBezTo>
                        <a:pt x="1973" y="2700"/>
                        <a:pt x="2534" y="1724"/>
                        <a:pt x="2534" y="914"/>
                      </a:cubicBezTo>
                      <a:cubicBezTo>
                        <a:pt x="2534" y="104"/>
                        <a:pt x="1953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5" name="Google Shape;3055;p6"/>
                <p:cNvSpPr/>
                <p:nvPr/>
              </p:nvSpPr>
              <p:spPr>
                <a:xfrm>
                  <a:off x="7424043" y="1383244"/>
                  <a:ext cx="253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2" extrusionOk="0">
                      <a:moveTo>
                        <a:pt x="1267" y="170"/>
                      </a:moveTo>
                      <a:cubicBezTo>
                        <a:pt x="581" y="565"/>
                        <a:pt x="0" y="1562"/>
                        <a:pt x="0" y="2372"/>
                      </a:cubicBezTo>
                      <a:cubicBezTo>
                        <a:pt x="0" y="3203"/>
                        <a:pt x="581" y="3493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6" name="Google Shape;3056;p6"/>
                <p:cNvSpPr/>
                <p:nvPr/>
              </p:nvSpPr>
              <p:spPr>
                <a:xfrm>
                  <a:off x="7440097" y="1380136"/>
                  <a:ext cx="2533" cy="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5" extrusionOk="0">
                      <a:moveTo>
                        <a:pt x="1267" y="184"/>
                      </a:moveTo>
                      <a:cubicBezTo>
                        <a:pt x="561" y="579"/>
                        <a:pt x="0" y="1555"/>
                        <a:pt x="0" y="2344"/>
                      </a:cubicBezTo>
                      <a:cubicBezTo>
                        <a:pt x="0" y="3175"/>
                        <a:pt x="582" y="3466"/>
                        <a:pt x="1267" y="3071"/>
                      </a:cubicBezTo>
                      <a:cubicBezTo>
                        <a:pt x="1973" y="2656"/>
                        <a:pt x="2534" y="1700"/>
                        <a:pt x="2534" y="870"/>
                      </a:cubicBezTo>
                      <a:cubicBezTo>
                        <a:pt x="2534" y="80"/>
                        <a:pt x="1994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7" name="Google Shape;3057;p6"/>
                <p:cNvSpPr/>
                <p:nvPr/>
              </p:nvSpPr>
              <p:spPr>
                <a:xfrm>
                  <a:off x="7434759" y="1383223"/>
                  <a:ext cx="2554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2" extrusionOk="0">
                      <a:moveTo>
                        <a:pt x="1267" y="171"/>
                      </a:moveTo>
                      <a:cubicBezTo>
                        <a:pt x="582" y="565"/>
                        <a:pt x="0" y="1542"/>
                        <a:pt x="0" y="2352"/>
                      </a:cubicBezTo>
                      <a:cubicBezTo>
                        <a:pt x="0" y="3182"/>
                        <a:pt x="582" y="3473"/>
                        <a:pt x="1287" y="3078"/>
                      </a:cubicBezTo>
                      <a:cubicBezTo>
                        <a:pt x="1994" y="2663"/>
                        <a:pt x="2555" y="1708"/>
                        <a:pt x="2555" y="877"/>
                      </a:cubicBezTo>
                      <a:cubicBezTo>
                        <a:pt x="2534" y="88"/>
                        <a:pt x="1973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8" name="Google Shape;3058;p6"/>
                <p:cNvSpPr/>
                <p:nvPr/>
              </p:nvSpPr>
              <p:spPr>
                <a:xfrm>
                  <a:off x="7429422" y="1386317"/>
                  <a:ext cx="2554" cy="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32" extrusionOk="0">
                      <a:moveTo>
                        <a:pt x="1267" y="171"/>
                      </a:moveTo>
                      <a:cubicBezTo>
                        <a:pt x="561" y="566"/>
                        <a:pt x="0" y="1542"/>
                        <a:pt x="0" y="2331"/>
                      </a:cubicBezTo>
                      <a:cubicBezTo>
                        <a:pt x="21" y="3162"/>
                        <a:pt x="582" y="3453"/>
                        <a:pt x="1288" y="3058"/>
                      </a:cubicBezTo>
                      <a:cubicBezTo>
                        <a:pt x="1973" y="2643"/>
                        <a:pt x="2555" y="1687"/>
                        <a:pt x="2555" y="857"/>
                      </a:cubicBezTo>
                      <a:cubicBezTo>
                        <a:pt x="2534" y="88"/>
                        <a:pt x="1952" y="-223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9" name="Google Shape;3059;p6"/>
                <p:cNvSpPr/>
                <p:nvPr/>
              </p:nvSpPr>
              <p:spPr>
                <a:xfrm>
                  <a:off x="7424063" y="1389399"/>
                  <a:ext cx="2534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4" extrusionOk="0">
                      <a:moveTo>
                        <a:pt x="1267" y="184"/>
                      </a:moveTo>
                      <a:cubicBezTo>
                        <a:pt x="560" y="579"/>
                        <a:pt x="0" y="1555"/>
                        <a:pt x="0" y="2344"/>
                      </a:cubicBezTo>
                      <a:cubicBezTo>
                        <a:pt x="0" y="3175"/>
                        <a:pt x="581" y="3487"/>
                        <a:pt x="1267" y="3071"/>
                      </a:cubicBezTo>
                      <a:cubicBezTo>
                        <a:pt x="1973" y="2677"/>
                        <a:pt x="2534" y="1700"/>
                        <a:pt x="2534" y="870"/>
                      </a:cubicBezTo>
                      <a:cubicBezTo>
                        <a:pt x="2555" y="80"/>
                        <a:pt x="1973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0" name="Google Shape;3060;p6"/>
                <p:cNvSpPr/>
                <p:nvPr/>
              </p:nvSpPr>
              <p:spPr>
                <a:xfrm>
                  <a:off x="7440118" y="1386285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1" name="Google Shape;3061;p6"/>
                <p:cNvSpPr/>
                <p:nvPr/>
              </p:nvSpPr>
              <p:spPr>
                <a:xfrm>
                  <a:off x="7434780" y="1389362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2" name="Google Shape;3062;p6"/>
                <p:cNvSpPr/>
                <p:nvPr/>
              </p:nvSpPr>
              <p:spPr>
                <a:xfrm>
                  <a:off x="7429422" y="1392453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27"/>
                        <a:pt x="1288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3" name="Google Shape;3063;p6"/>
                <p:cNvSpPr/>
                <p:nvPr/>
              </p:nvSpPr>
              <p:spPr>
                <a:xfrm>
                  <a:off x="7424084" y="1395540"/>
                  <a:ext cx="255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5" extrusionOk="0">
                      <a:moveTo>
                        <a:pt x="1267" y="170"/>
                      </a:moveTo>
                      <a:cubicBezTo>
                        <a:pt x="560" y="565"/>
                        <a:pt x="0" y="1541"/>
                        <a:pt x="0" y="2372"/>
                      </a:cubicBezTo>
                      <a:cubicBezTo>
                        <a:pt x="20" y="3161"/>
                        <a:pt x="581" y="3493"/>
                        <a:pt x="128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4" name="Google Shape;3064;p6"/>
                <p:cNvSpPr/>
                <p:nvPr/>
              </p:nvSpPr>
              <p:spPr>
                <a:xfrm>
                  <a:off x="7440139" y="1392415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79"/>
                      </a:moveTo>
                      <a:cubicBezTo>
                        <a:pt x="561" y="595"/>
                        <a:pt x="0" y="1550"/>
                        <a:pt x="0" y="2381"/>
                      </a:cubicBezTo>
                      <a:cubicBezTo>
                        <a:pt x="0" y="3191"/>
                        <a:pt x="581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5" name="Google Shape;3065;p6"/>
                <p:cNvSpPr/>
                <p:nvPr/>
              </p:nvSpPr>
              <p:spPr>
                <a:xfrm>
                  <a:off x="7434801" y="1395506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87" y="3112"/>
                      </a:cubicBezTo>
                      <a:cubicBezTo>
                        <a:pt x="1994" y="2696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6" name="Google Shape;3066;p6"/>
                <p:cNvSpPr/>
                <p:nvPr/>
              </p:nvSpPr>
              <p:spPr>
                <a:xfrm>
                  <a:off x="7429442" y="1398593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7" name="Google Shape;3067;p6"/>
                <p:cNvSpPr/>
                <p:nvPr/>
              </p:nvSpPr>
              <p:spPr>
                <a:xfrm>
                  <a:off x="7424105" y="1401684"/>
                  <a:ext cx="253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2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86"/>
                        <a:pt x="582" y="3497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34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8" name="Google Shape;3068;p6"/>
                <p:cNvSpPr/>
                <p:nvPr/>
              </p:nvSpPr>
              <p:spPr>
                <a:xfrm>
                  <a:off x="7440160" y="1398567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60" y="570"/>
                        <a:pt x="0" y="1567"/>
                        <a:pt x="0" y="2377"/>
                      </a:cubicBezTo>
                      <a:cubicBezTo>
                        <a:pt x="0" y="3166"/>
                        <a:pt x="581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9" name="Google Shape;3069;p6"/>
                <p:cNvSpPr/>
                <p:nvPr/>
              </p:nvSpPr>
              <p:spPr>
                <a:xfrm>
                  <a:off x="7434801" y="1401650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82" y="582"/>
                        <a:pt x="0" y="1579"/>
                        <a:pt x="0" y="2368"/>
                      </a:cubicBezTo>
                      <a:cubicBezTo>
                        <a:pt x="0" y="3157"/>
                        <a:pt x="582" y="3490"/>
                        <a:pt x="1287" y="3095"/>
                      </a:cubicBezTo>
                      <a:cubicBezTo>
                        <a:pt x="1994" y="2680"/>
                        <a:pt x="2555" y="1703"/>
                        <a:pt x="2555" y="893"/>
                      </a:cubicBezTo>
                      <a:cubicBezTo>
                        <a:pt x="2555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0" name="Google Shape;3070;p6"/>
                <p:cNvSpPr/>
                <p:nvPr/>
              </p:nvSpPr>
              <p:spPr>
                <a:xfrm>
                  <a:off x="7429463" y="1404741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1" name="Google Shape;3071;p6"/>
                <p:cNvSpPr/>
                <p:nvPr/>
              </p:nvSpPr>
              <p:spPr>
                <a:xfrm>
                  <a:off x="7424125" y="1407826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2" name="Google Shape;3072;p6"/>
                <p:cNvSpPr/>
                <p:nvPr/>
              </p:nvSpPr>
              <p:spPr>
                <a:xfrm>
                  <a:off x="7434822" y="1407805"/>
                  <a:ext cx="2554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4" extrusionOk="0">
                      <a:moveTo>
                        <a:pt x="1267" y="180"/>
                      </a:moveTo>
                      <a:cubicBezTo>
                        <a:pt x="561" y="575"/>
                        <a:pt x="0" y="1571"/>
                        <a:pt x="0" y="2361"/>
                      </a:cubicBezTo>
                      <a:cubicBezTo>
                        <a:pt x="21" y="3150"/>
                        <a:pt x="582" y="3482"/>
                        <a:pt x="1287" y="3088"/>
                      </a:cubicBezTo>
                      <a:cubicBezTo>
                        <a:pt x="1994" y="2672"/>
                        <a:pt x="2555" y="1696"/>
                        <a:pt x="2555" y="886"/>
                      </a:cubicBezTo>
                      <a:cubicBezTo>
                        <a:pt x="2555" y="97"/>
                        <a:pt x="1994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3" name="Google Shape;3073;p6"/>
                <p:cNvSpPr/>
                <p:nvPr/>
              </p:nvSpPr>
              <p:spPr>
                <a:xfrm>
                  <a:off x="7429484" y="1410879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82" y="595"/>
                        <a:pt x="0" y="1592"/>
                        <a:pt x="0" y="2381"/>
                      </a:cubicBezTo>
                      <a:cubicBezTo>
                        <a:pt x="0" y="3170"/>
                        <a:pt x="582" y="3502"/>
                        <a:pt x="1288" y="3108"/>
                      </a:cubicBezTo>
                      <a:cubicBezTo>
                        <a:pt x="1973" y="2713"/>
                        <a:pt x="2555" y="1716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4" name="Google Shape;3074;p6"/>
                <p:cNvSpPr/>
                <p:nvPr/>
              </p:nvSpPr>
              <p:spPr>
                <a:xfrm>
                  <a:off x="7424146" y="1413966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5" name="Google Shape;3075;p6"/>
                <p:cNvSpPr/>
                <p:nvPr/>
              </p:nvSpPr>
              <p:spPr>
                <a:xfrm>
                  <a:off x="7429505" y="1417027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21" y="3170"/>
                        <a:pt x="582" y="3502"/>
                        <a:pt x="1288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6" name="Google Shape;3076;p6"/>
                <p:cNvSpPr/>
                <p:nvPr/>
              </p:nvSpPr>
              <p:spPr>
                <a:xfrm>
                  <a:off x="7424146" y="1420114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88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7" name="Google Shape;3077;p6"/>
                <p:cNvSpPr/>
                <p:nvPr/>
              </p:nvSpPr>
              <p:spPr>
                <a:xfrm>
                  <a:off x="7461635" y="1416940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88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8" name="Google Shape;3078;p6"/>
                <p:cNvSpPr/>
                <p:nvPr/>
              </p:nvSpPr>
              <p:spPr>
                <a:xfrm>
                  <a:off x="7525833" y="138602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0" y="586"/>
                        <a:pt x="0" y="1541"/>
                        <a:pt x="0" y="2372"/>
                      </a:cubicBezTo>
                      <a:cubicBezTo>
                        <a:pt x="0" y="3182"/>
                        <a:pt x="560" y="3514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9" name="Google Shape;3079;p6"/>
                <p:cNvSpPr/>
                <p:nvPr/>
              </p:nvSpPr>
              <p:spPr>
                <a:xfrm>
                  <a:off x="7520474" y="1389130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0" name="Google Shape;3080;p6"/>
                <p:cNvSpPr/>
                <p:nvPr/>
              </p:nvSpPr>
              <p:spPr>
                <a:xfrm>
                  <a:off x="7515116" y="1392208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61" y="595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1" name="Google Shape;3081;p6"/>
                <p:cNvSpPr/>
                <p:nvPr/>
              </p:nvSpPr>
              <p:spPr>
                <a:xfrm>
                  <a:off x="7509778" y="139529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2" name="Google Shape;3082;p6"/>
                <p:cNvSpPr/>
                <p:nvPr/>
              </p:nvSpPr>
              <p:spPr>
                <a:xfrm>
                  <a:off x="7504441" y="1398385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3" name="Google Shape;3083;p6"/>
                <p:cNvSpPr/>
                <p:nvPr/>
              </p:nvSpPr>
              <p:spPr>
                <a:xfrm>
                  <a:off x="7499082" y="1401476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52" y="2687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4" name="Google Shape;3084;p6"/>
                <p:cNvSpPr/>
                <p:nvPr/>
              </p:nvSpPr>
              <p:spPr>
                <a:xfrm>
                  <a:off x="7493744" y="1404554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40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5" name="Google Shape;3085;p6"/>
                <p:cNvSpPr/>
                <p:nvPr/>
              </p:nvSpPr>
              <p:spPr>
                <a:xfrm>
                  <a:off x="7488407" y="1407645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87" y="3103"/>
                      </a:cubicBezTo>
                      <a:cubicBezTo>
                        <a:pt x="1973" y="2687"/>
                        <a:pt x="2555" y="1711"/>
                        <a:pt x="2555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6" name="Google Shape;3086;p6"/>
                <p:cNvSpPr/>
                <p:nvPr/>
              </p:nvSpPr>
              <p:spPr>
                <a:xfrm>
                  <a:off x="7483027" y="1410734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7" name="Google Shape;3087;p6"/>
                <p:cNvSpPr/>
                <p:nvPr/>
              </p:nvSpPr>
              <p:spPr>
                <a:xfrm>
                  <a:off x="7477689" y="1413817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8" name="Google Shape;3088;p6"/>
                <p:cNvSpPr/>
                <p:nvPr/>
              </p:nvSpPr>
              <p:spPr>
                <a:xfrm>
                  <a:off x="7472352" y="1416912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1" y="565"/>
                        <a:pt x="0" y="1541"/>
                        <a:pt x="0" y="2372"/>
                      </a:cubicBezTo>
                      <a:cubicBezTo>
                        <a:pt x="0" y="3161"/>
                        <a:pt x="581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9" name="Google Shape;3089;p6"/>
                <p:cNvSpPr/>
                <p:nvPr/>
              </p:nvSpPr>
              <p:spPr>
                <a:xfrm>
                  <a:off x="7467014" y="1420002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61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0" name="Google Shape;3090;p6"/>
                <p:cNvSpPr/>
                <p:nvPr/>
              </p:nvSpPr>
              <p:spPr>
                <a:xfrm>
                  <a:off x="7520474" y="1395261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1" name="Google Shape;3091;p6"/>
                <p:cNvSpPr/>
                <p:nvPr/>
              </p:nvSpPr>
              <p:spPr>
                <a:xfrm>
                  <a:off x="7515137" y="1398352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2" name="Google Shape;3092;p6"/>
                <p:cNvSpPr/>
                <p:nvPr/>
              </p:nvSpPr>
              <p:spPr>
                <a:xfrm>
                  <a:off x="7509799" y="1401429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3" name="Google Shape;3093;p6"/>
                <p:cNvSpPr/>
                <p:nvPr/>
              </p:nvSpPr>
              <p:spPr>
                <a:xfrm>
                  <a:off x="7504461" y="1404520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4" name="Google Shape;3094;p6"/>
                <p:cNvSpPr/>
                <p:nvPr/>
              </p:nvSpPr>
              <p:spPr>
                <a:xfrm>
                  <a:off x="7499103" y="1407607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5" name="Google Shape;3095;p6"/>
                <p:cNvSpPr/>
                <p:nvPr/>
              </p:nvSpPr>
              <p:spPr>
                <a:xfrm>
                  <a:off x="7493765" y="141069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2"/>
                      </a:cubicBezTo>
                      <a:cubicBezTo>
                        <a:pt x="1953" y="2708"/>
                        <a:pt x="2534" y="1711"/>
                        <a:pt x="2534" y="901"/>
                      </a:cubicBezTo>
                      <a:cubicBezTo>
                        <a:pt x="2534" y="70"/>
                        <a:pt x="195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6" name="Google Shape;3096;p6"/>
                <p:cNvSpPr/>
                <p:nvPr/>
              </p:nvSpPr>
              <p:spPr>
                <a:xfrm>
                  <a:off x="7488427" y="1413783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83"/>
                      </a:moveTo>
                      <a:cubicBezTo>
                        <a:pt x="540" y="599"/>
                        <a:pt x="0" y="1554"/>
                        <a:pt x="0" y="2385"/>
                      </a:cubicBezTo>
                      <a:cubicBezTo>
                        <a:pt x="0" y="3195"/>
                        <a:pt x="561" y="3527"/>
                        <a:pt x="1287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7" name="Google Shape;3097;p6"/>
                <p:cNvSpPr/>
                <p:nvPr/>
              </p:nvSpPr>
              <p:spPr>
                <a:xfrm>
                  <a:off x="7483048" y="141687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8" name="Google Shape;3098;p6"/>
                <p:cNvSpPr/>
                <p:nvPr/>
              </p:nvSpPr>
              <p:spPr>
                <a:xfrm>
                  <a:off x="7477710" y="1419955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9" name="Google Shape;3099;p6"/>
                <p:cNvSpPr/>
                <p:nvPr/>
              </p:nvSpPr>
              <p:spPr>
                <a:xfrm>
                  <a:off x="7472373" y="1423046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81" y="599"/>
                        <a:pt x="0" y="1554"/>
                        <a:pt x="0" y="2385"/>
                      </a:cubicBezTo>
                      <a:cubicBezTo>
                        <a:pt x="0" y="3174"/>
                        <a:pt x="581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0" name="Google Shape;3100;p6"/>
                <p:cNvSpPr/>
                <p:nvPr/>
              </p:nvSpPr>
              <p:spPr>
                <a:xfrm>
                  <a:off x="7467014" y="1426133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1" name="Google Shape;3101;p6"/>
                <p:cNvSpPr/>
                <p:nvPr/>
              </p:nvSpPr>
              <p:spPr>
                <a:xfrm>
                  <a:off x="7515157" y="1404495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82"/>
                        <a:pt x="0" y="1579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2" name="Google Shape;3102;p6"/>
                <p:cNvSpPr/>
                <p:nvPr/>
              </p:nvSpPr>
              <p:spPr>
                <a:xfrm>
                  <a:off x="7509819" y="1407581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3" name="Google Shape;3103;p6"/>
                <p:cNvSpPr/>
                <p:nvPr/>
              </p:nvSpPr>
              <p:spPr>
                <a:xfrm>
                  <a:off x="7504461" y="1410672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4" name="Google Shape;3104;p6"/>
                <p:cNvSpPr/>
                <p:nvPr/>
              </p:nvSpPr>
              <p:spPr>
                <a:xfrm>
                  <a:off x="7499123" y="1413758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52" y="2680"/>
                        <a:pt x="2534" y="1683"/>
                        <a:pt x="2534" y="893"/>
                      </a:cubicBezTo>
                      <a:cubicBezTo>
                        <a:pt x="2555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5" name="Google Shape;3105;p6"/>
                <p:cNvSpPr/>
                <p:nvPr/>
              </p:nvSpPr>
              <p:spPr>
                <a:xfrm>
                  <a:off x="7493786" y="141684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3" y="2704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6" name="Google Shape;3106;p6"/>
                <p:cNvSpPr/>
                <p:nvPr/>
              </p:nvSpPr>
              <p:spPr>
                <a:xfrm>
                  <a:off x="7488427" y="1419927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7" name="Google Shape;3107;p6"/>
                <p:cNvSpPr/>
                <p:nvPr/>
              </p:nvSpPr>
              <p:spPr>
                <a:xfrm>
                  <a:off x="7483069" y="1423021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68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8" name="Google Shape;3108;p6"/>
                <p:cNvSpPr/>
                <p:nvPr/>
              </p:nvSpPr>
              <p:spPr>
                <a:xfrm>
                  <a:off x="7477731" y="1426107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5"/>
                      </a:moveTo>
                      <a:cubicBezTo>
                        <a:pt x="582" y="590"/>
                        <a:pt x="0" y="1567"/>
                        <a:pt x="0" y="2377"/>
                      </a:cubicBezTo>
                      <a:cubicBezTo>
                        <a:pt x="0" y="3166"/>
                        <a:pt x="582" y="3498"/>
                        <a:pt x="1267" y="3104"/>
                      </a:cubicBezTo>
                      <a:cubicBezTo>
                        <a:pt x="1973" y="2688"/>
                        <a:pt x="2534" y="1712"/>
                        <a:pt x="2534" y="923"/>
                      </a:cubicBezTo>
                      <a:cubicBezTo>
                        <a:pt x="2534" y="113"/>
                        <a:pt x="1973" y="-24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9" name="Google Shape;3109;p6"/>
                <p:cNvSpPr/>
                <p:nvPr/>
              </p:nvSpPr>
              <p:spPr>
                <a:xfrm>
                  <a:off x="7472393" y="1429198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0" name="Google Shape;3110;p6"/>
                <p:cNvSpPr/>
                <p:nvPr/>
              </p:nvSpPr>
              <p:spPr>
                <a:xfrm>
                  <a:off x="7509819" y="1413725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1" name="Google Shape;3111;p6"/>
                <p:cNvSpPr/>
                <p:nvPr/>
              </p:nvSpPr>
              <p:spPr>
                <a:xfrm>
                  <a:off x="7504482" y="1416808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2" name="Google Shape;3112;p6"/>
                <p:cNvSpPr/>
                <p:nvPr/>
              </p:nvSpPr>
              <p:spPr>
                <a:xfrm>
                  <a:off x="7499144" y="1419902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3" name="Google Shape;3113;p6"/>
                <p:cNvSpPr/>
                <p:nvPr/>
              </p:nvSpPr>
              <p:spPr>
                <a:xfrm>
                  <a:off x="7493806" y="1422980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4" name="Google Shape;3114;p6"/>
                <p:cNvSpPr/>
                <p:nvPr/>
              </p:nvSpPr>
              <p:spPr>
                <a:xfrm>
                  <a:off x="7488448" y="1426075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6"/>
                      </a:moveTo>
                      <a:cubicBezTo>
                        <a:pt x="560" y="581"/>
                        <a:pt x="0" y="1558"/>
                        <a:pt x="0" y="2368"/>
                      </a:cubicBezTo>
                      <a:cubicBezTo>
                        <a:pt x="0" y="3157"/>
                        <a:pt x="560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914"/>
                      </a:cubicBezTo>
                      <a:cubicBezTo>
                        <a:pt x="2534" y="104"/>
                        <a:pt x="1973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5" name="Google Shape;3115;p6"/>
                <p:cNvSpPr/>
                <p:nvPr/>
              </p:nvSpPr>
              <p:spPr>
                <a:xfrm>
                  <a:off x="7483090" y="1429160"/>
                  <a:ext cx="2533" cy="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9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51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6" name="Google Shape;3116;p6"/>
                <p:cNvSpPr/>
                <p:nvPr/>
              </p:nvSpPr>
              <p:spPr>
                <a:xfrm>
                  <a:off x="7477731" y="1432251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7" name="Google Shape;3117;p6"/>
                <p:cNvSpPr/>
                <p:nvPr/>
              </p:nvSpPr>
              <p:spPr>
                <a:xfrm>
                  <a:off x="7472393" y="1435329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87"/>
                        <a:pt x="582" y="351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8" name="Google Shape;3118;p6"/>
                <p:cNvSpPr/>
                <p:nvPr/>
              </p:nvSpPr>
              <p:spPr>
                <a:xfrm>
                  <a:off x="7509840" y="1419855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208"/>
                        <a:pt x="582" y="351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9" name="Google Shape;3119;p6"/>
                <p:cNvSpPr/>
                <p:nvPr/>
              </p:nvSpPr>
              <p:spPr>
                <a:xfrm>
                  <a:off x="7504503" y="1422959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0" name="Google Shape;3120;p6"/>
                <p:cNvSpPr/>
                <p:nvPr/>
              </p:nvSpPr>
              <p:spPr>
                <a:xfrm>
                  <a:off x="7499165" y="1426041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1" name="Google Shape;3121;p6"/>
                <p:cNvSpPr/>
                <p:nvPr/>
              </p:nvSpPr>
              <p:spPr>
                <a:xfrm>
                  <a:off x="7493806" y="142912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2" name="Google Shape;3122;p6"/>
                <p:cNvSpPr/>
                <p:nvPr/>
              </p:nvSpPr>
              <p:spPr>
                <a:xfrm>
                  <a:off x="7488469" y="1432209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60" y="595"/>
                        <a:pt x="0" y="1571"/>
                        <a:pt x="0" y="2381"/>
                      </a:cubicBezTo>
                      <a:cubicBezTo>
                        <a:pt x="0" y="3212"/>
                        <a:pt x="560" y="3523"/>
                        <a:pt x="1287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55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3" name="Google Shape;3123;p6"/>
                <p:cNvSpPr/>
                <p:nvPr/>
              </p:nvSpPr>
              <p:spPr>
                <a:xfrm>
                  <a:off x="7483110" y="1435304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4" name="Google Shape;3124;p6"/>
                <p:cNvSpPr/>
                <p:nvPr/>
              </p:nvSpPr>
              <p:spPr>
                <a:xfrm>
                  <a:off x="7477752" y="1438399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5" name="Google Shape;3125;p6"/>
                <p:cNvSpPr/>
                <p:nvPr/>
              </p:nvSpPr>
              <p:spPr>
                <a:xfrm>
                  <a:off x="7515199" y="1422918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55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6" name="Google Shape;3126;p6"/>
                <p:cNvSpPr/>
                <p:nvPr/>
              </p:nvSpPr>
              <p:spPr>
                <a:xfrm>
                  <a:off x="7509861" y="1425999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7" name="Google Shape;3127;p6"/>
                <p:cNvSpPr/>
                <p:nvPr/>
              </p:nvSpPr>
              <p:spPr>
                <a:xfrm>
                  <a:off x="7504524" y="1429103"/>
                  <a:ext cx="255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2" extrusionOk="0">
                      <a:moveTo>
                        <a:pt x="1267" y="170"/>
                      </a:moveTo>
                      <a:cubicBezTo>
                        <a:pt x="561" y="565"/>
                        <a:pt x="0" y="1562"/>
                        <a:pt x="0" y="2372"/>
                      </a:cubicBezTo>
                      <a:cubicBezTo>
                        <a:pt x="0" y="3203"/>
                        <a:pt x="581" y="3493"/>
                        <a:pt x="1287" y="3099"/>
                      </a:cubicBezTo>
                      <a:cubicBezTo>
                        <a:pt x="1973" y="2683"/>
                        <a:pt x="2555" y="1728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8" name="Google Shape;3128;p6"/>
                <p:cNvSpPr/>
                <p:nvPr/>
              </p:nvSpPr>
              <p:spPr>
                <a:xfrm>
                  <a:off x="7499165" y="1432181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9" name="Google Shape;3129;p6"/>
                <p:cNvSpPr/>
                <p:nvPr/>
              </p:nvSpPr>
              <p:spPr>
                <a:xfrm>
                  <a:off x="7493827" y="1435272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0" name="Google Shape;3130;p6"/>
                <p:cNvSpPr/>
                <p:nvPr/>
              </p:nvSpPr>
              <p:spPr>
                <a:xfrm>
                  <a:off x="7488489" y="1438349"/>
                  <a:ext cx="2555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88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1" name="Google Shape;3131;p6"/>
                <p:cNvSpPr/>
                <p:nvPr/>
              </p:nvSpPr>
              <p:spPr>
                <a:xfrm>
                  <a:off x="7483131" y="1441452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2" name="Google Shape;3132;p6"/>
                <p:cNvSpPr/>
                <p:nvPr/>
              </p:nvSpPr>
              <p:spPr>
                <a:xfrm>
                  <a:off x="7515220" y="1429073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80"/>
                      </a:moveTo>
                      <a:cubicBezTo>
                        <a:pt x="561" y="574"/>
                        <a:pt x="0" y="1551"/>
                        <a:pt x="0" y="2361"/>
                      </a:cubicBezTo>
                      <a:cubicBezTo>
                        <a:pt x="0" y="3191"/>
                        <a:pt x="582" y="3482"/>
                        <a:pt x="1267" y="3088"/>
                      </a:cubicBezTo>
                      <a:cubicBezTo>
                        <a:pt x="1973" y="2672"/>
                        <a:pt x="2534" y="1696"/>
                        <a:pt x="2534" y="886"/>
                      </a:cubicBezTo>
                      <a:cubicBezTo>
                        <a:pt x="2555" y="97"/>
                        <a:pt x="1994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3" name="Google Shape;3133;p6"/>
                <p:cNvSpPr/>
                <p:nvPr/>
              </p:nvSpPr>
              <p:spPr>
                <a:xfrm>
                  <a:off x="7509882" y="1432167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80"/>
                      </a:moveTo>
                      <a:cubicBezTo>
                        <a:pt x="582" y="595"/>
                        <a:pt x="0" y="1551"/>
                        <a:pt x="0" y="2361"/>
                      </a:cubicBezTo>
                      <a:cubicBezTo>
                        <a:pt x="0" y="3191"/>
                        <a:pt x="582" y="3503"/>
                        <a:pt x="1267" y="3088"/>
                      </a:cubicBezTo>
                      <a:cubicBezTo>
                        <a:pt x="1973" y="2672"/>
                        <a:pt x="2534" y="1717"/>
                        <a:pt x="2534" y="886"/>
                      </a:cubicBezTo>
                      <a:cubicBezTo>
                        <a:pt x="2534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4" name="Google Shape;3134;p6"/>
                <p:cNvSpPr/>
                <p:nvPr/>
              </p:nvSpPr>
              <p:spPr>
                <a:xfrm>
                  <a:off x="7504544" y="1435258"/>
                  <a:ext cx="2533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4" extrusionOk="0">
                      <a:moveTo>
                        <a:pt x="1267" y="184"/>
                      </a:moveTo>
                      <a:cubicBezTo>
                        <a:pt x="560" y="579"/>
                        <a:pt x="0" y="1555"/>
                        <a:pt x="0" y="2344"/>
                      </a:cubicBezTo>
                      <a:cubicBezTo>
                        <a:pt x="0" y="3175"/>
                        <a:pt x="581" y="3487"/>
                        <a:pt x="1267" y="3071"/>
                      </a:cubicBezTo>
                      <a:cubicBezTo>
                        <a:pt x="1952" y="2656"/>
                        <a:pt x="2534" y="1700"/>
                        <a:pt x="2534" y="870"/>
                      </a:cubicBezTo>
                      <a:cubicBezTo>
                        <a:pt x="2534" y="80"/>
                        <a:pt x="1952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5" name="Google Shape;3135;p6"/>
                <p:cNvSpPr/>
                <p:nvPr/>
              </p:nvSpPr>
              <p:spPr>
                <a:xfrm>
                  <a:off x="7499207" y="1438345"/>
                  <a:ext cx="2533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2" extrusionOk="0">
                      <a:moveTo>
                        <a:pt x="1267" y="171"/>
                      </a:moveTo>
                      <a:cubicBezTo>
                        <a:pt x="582" y="586"/>
                        <a:pt x="0" y="1542"/>
                        <a:pt x="0" y="2352"/>
                      </a:cubicBezTo>
                      <a:cubicBezTo>
                        <a:pt x="0" y="3182"/>
                        <a:pt x="582" y="3473"/>
                        <a:pt x="1267" y="3078"/>
                      </a:cubicBezTo>
                      <a:cubicBezTo>
                        <a:pt x="1952" y="2684"/>
                        <a:pt x="2534" y="1708"/>
                        <a:pt x="2534" y="877"/>
                      </a:cubicBezTo>
                      <a:cubicBezTo>
                        <a:pt x="2534" y="88"/>
                        <a:pt x="1952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6" name="Google Shape;3136;p6"/>
                <p:cNvSpPr/>
                <p:nvPr/>
              </p:nvSpPr>
              <p:spPr>
                <a:xfrm>
                  <a:off x="7493848" y="1441419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71"/>
                      </a:moveTo>
                      <a:cubicBezTo>
                        <a:pt x="561" y="586"/>
                        <a:pt x="0" y="1542"/>
                        <a:pt x="0" y="2352"/>
                      </a:cubicBezTo>
                      <a:cubicBezTo>
                        <a:pt x="0" y="3182"/>
                        <a:pt x="561" y="3494"/>
                        <a:pt x="1267" y="3078"/>
                      </a:cubicBezTo>
                      <a:cubicBezTo>
                        <a:pt x="1952" y="2684"/>
                        <a:pt x="2534" y="1708"/>
                        <a:pt x="2534" y="877"/>
                      </a:cubicBezTo>
                      <a:cubicBezTo>
                        <a:pt x="2534" y="88"/>
                        <a:pt x="1952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7" name="Google Shape;3137;p6"/>
                <p:cNvSpPr/>
                <p:nvPr/>
              </p:nvSpPr>
              <p:spPr>
                <a:xfrm>
                  <a:off x="7488510" y="1444510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5"/>
                      </a:moveTo>
                      <a:cubicBezTo>
                        <a:pt x="561" y="590"/>
                        <a:pt x="0" y="1545"/>
                        <a:pt x="0" y="2355"/>
                      </a:cubicBezTo>
                      <a:cubicBezTo>
                        <a:pt x="0" y="3186"/>
                        <a:pt x="561" y="3498"/>
                        <a:pt x="1267" y="3082"/>
                      </a:cubicBezTo>
                      <a:cubicBezTo>
                        <a:pt x="1973" y="2688"/>
                        <a:pt x="2534" y="1712"/>
                        <a:pt x="2534" y="881"/>
                      </a:cubicBezTo>
                      <a:cubicBezTo>
                        <a:pt x="2534" y="71"/>
                        <a:pt x="1953" y="-22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8" name="Google Shape;3138;p6"/>
                <p:cNvSpPr/>
                <p:nvPr/>
              </p:nvSpPr>
              <p:spPr>
                <a:xfrm>
                  <a:off x="7483131" y="1447599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80"/>
                      </a:moveTo>
                      <a:cubicBezTo>
                        <a:pt x="582" y="595"/>
                        <a:pt x="0" y="1551"/>
                        <a:pt x="0" y="2361"/>
                      </a:cubicBezTo>
                      <a:cubicBezTo>
                        <a:pt x="0" y="3191"/>
                        <a:pt x="582" y="3503"/>
                        <a:pt x="1267" y="3088"/>
                      </a:cubicBezTo>
                      <a:cubicBezTo>
                        <a:pt x="1973" y="2672"/>
                        <a:pt x="2534" y="1717"/>
                        <a:pt x="2534" y="886"/>
                      </a:cubicBezTo>
                      <a:cubicBezTo>
                        <a:pt x="2534" y="97"/>
                        <a:pt x="1994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9" name="Google Shape;3139;p6"/>
                <p:cNvSpPr/>
                <p:nvPr/>
              </p:nvSpPr>
              <p:spPr>
                <a:xfrm>
                  <a:off x="7509903" y="1438312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0" name="Google Shape;3140;p6"/>
                <p:cNvSpPr/>
                <p:nvPr/>
              </p:nvSpPr>
              <p:spPr>
                <a:xfrm>
                  <a:off x="7504544" y="1441399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1" y="586"/>
                        <a:pt x="0" y="1541"/>
                        <a:pt x="0" y="2372"/>
                      </a:cubicBezTo>
                      <a:cubicBezTo>
                        <a:pt x="0" y="3161"/>
                        <a:pt x="581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1" name="Google Shape;3141;p6"/>
                <p:cNvSpPr/>
                <p:nvPr/>
              </p:nvSpPr>
              <p:spPr>
                <a:xfrm>
                  <a:off x="7499207" y="1444480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52" y="2696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2" name="Google Shape;3142;p6"/>
                <p:cNvSpPr/>
                <p:nvPr/>
              </p:nvSpPr>
              <p:spPr>
                <a:xfrm>
                  <a:off x="7493869" y="1447567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40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3" name="Google Shape;3143;p6"/>
                <p:cNvSpPr/>
                <p:nvPr/>
              </p:nvSpPr>
              <p:spPr>
                <a:xfrm>
                  <a:off x="7488510" y="1450657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75"/>
                      </a:moveTo>
                      <a:cubicBezTo>
                        <a:pt x="561" y="590"/>
                        <a:pt x="0" y="1545"/>
                        <a:pt x="0" y="2355"/>
                      </a:cubicBezTo>
                      <a:cubicBezTo>
                        <a:pt x="0" y="3165"/>
                        <a:pt x="561" y="3498"/>
                        <a:pt x="1267" y="3082"/>
                      </a:cubicBezTo>
                      <a:cubicBezTo>
                        <a:pt x="1953" y="2667"/>
                        <a:pt x="2534" y="1691"/>
                        <a:pt x="2534" y="881"/>
                      </a:cubicBezTo>
                      <a:cubicBezTo>
                        <a:pt x="2555" y="71"/>
                        <a:pt x="1973" y="-22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4" name="Google Shape;3144;p6"/>
                <p:cNvSpPr/>
                <p:nvPr/>
              </p:nvSpPr>
              <p:spPr>
                <a:xfrm>
                  <a:off x="7509923" y="1444452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5" name="Google Shape;3145;p6"/>
                <p:cNvSpPr/>
                <p:nvPr/>
              </p:nvSpPr>
              <p:spPr>
                <a:xfrm>
                  <a:off x="7504565" y="1447542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4"/>
                      </a:moveTo>
                      <a:cubicBezTo>
                        <a:pt x="560" y="589"/>
                        <a:pt x="0" y="1545"/>
                        <a:pt x="0" y="2376"/>
                      </a:cubicBezTo>
                      <a:cubicBezTo>
                        <a:pt x="0" y="3186"/>
                        <a:pt x="581" y="3518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6" name="Google Shape;3146;p6"/>
                <p:cNvSpPr/>
                <p:nvPr/>
              </p:nvSpPr>
              <p:spPr>
                <a:xfrm>
                  <a:off x="7499227" y="1450620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7" name="Google Shape;3147;p6"/>
                <p:cNvSpPr/>
                <p:nvPr/>
              </p:nvSpPr>
              <p:spPr>
                <a:xfrm>
                  <a:off x="7493890" y="1453711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4"/>
                      </a:moveTo>
                      <a:cubicBezTo>
                        <a:pt x="540" y="589"/>
                        <a:pt x="0" y="1545"/>
                        <a:pt x="0" y="2376"/>
                      </a:cubicBezTo>
                      <a:cubicBezTo>
                        <a:pt x="0" y="3186"/>
                        <a:pt x="561" y="3518"/>
                        <a:pt x="1267" y="3103"/>
                      </a:cubicBezTo>
                      <a:cubicBezTo>
                        <a:pt x="1952" y="2687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8" name="Google Shape;3148;p6"/>
                <p:cNvSpPr/>
                <p:nvPr/>
              </p:nvSpPr>
              <p:spPr>
                <a:xfrm>
                  <a:off x="7461656" y="1423080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82"/>
                        <a:pt x="582" y="3514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9" name="Google Shape;3149;p6"/>
                <p:cNvSpPr/>
                <p:nvPr/>
              </p:nvSpPr>
              <p:spPr>
                <a:xfrm>
                  <a:off x="7418663" y="1374047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0" name="Google Shape;3150;p6"/>
                <p:cNvSpPr/>
                <p:nvPr/>
              </p:nvSpPr>
              <p:spPr>
                <a:xfrm>
                  <a:off x="7413325" y="1377129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91"/>
                        <a:pt x="561" y="3523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1" name="Google Shape;3151;p6"/>
                <p:cNvSpPr/>
                <p:nvPr/>
              </p:nvSpPr>
              <p:spPr>
                <a:xfrm>
                  <a:off x="7407967" y="1380224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60" y="574"/>
                        <a:pt x="0" y="1571"/>
                        <a:pt x="0" y="2381"/>
                      </a:cubicBezTo>
                      <a:cubicBezTo>
                        <a:pt x="0" y="3170"/>
                        <a:pt x="581" y="3502"/>
                        <a:pt x="1267" y="3108"/>
                      </a:cubicBezTo>
                      <a:cubicBezTo>
                        <a:pt x="1973" y="2692"/>
                        <a:pt x="2555" y="169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2" name="Google Shape;3152;p6"/>
                <p:cNvSpPr/>
                <p:nvPr/>
              </p:nvSpPr>
              <p:spPr>
                <a:xfrm>
                  <a:off x="7391933" y="1389479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3" name="Google Shape;3153;p6"/>
                <p:cNvSpPr/>
                <p:nvPr/>
              </p:nvSpPr>
              <p:spPr>
                <a:xfrm>
                  <a:off x="7375899" y="1398742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3" y="2700"/>
                        <a:pt x="2534" y="1703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4" name="Google Shape;3154;p6"/>
                <p:cNvSpPr/>
                <p:nvPr/>
              </p:nvSpPr>
              <p:spPr>
                <a:xfrm>
                  <a:off x="7370562" y="1401824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5" name="Google Shape;3155;p6"/>
                <p:cNvSpPr/>
                <p:nvPr/>
              </p:nvSpPr>
              <p:spPr>
                <a:xfrm>
                  <a:off x="7365182" y="1404919"/>
                  <a:ext cx="2555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83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55" y="1696"/>
                        <a:pt x="2555" y="906"/>
                      </a:cubicBezTo>
                      <a:cubicBezTo>
                        <a:pt x="257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6" name="Google Shape;3156;p6"/>
                <p:cNvSpPr/>
                <p:nvPr/>
              </p:nvSpPr>
              <p:spPr>
                <a:xfrm>
                  <a:off x="7359844" y="1407996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91"/>
                        <a:pt x="0" y="1588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7" name="Google Shape;3157;p6"/>
                <p:cNvSpPr/>
                <p:nvPr/>
              </p:nvSpPr>
              <p:spPr>
                <a:xfrm>
                  <a:off x="7418684" y="1380182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2" y="2713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8" name="Google Shape;3158;p6"/>
                <p:cNvSpPr/>
                <p:nvPr/>
              </p:nvSpPr>
              <p:spPr>
                <a:xfrm>
                  <a:off x="7413346" y="138326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9" name="Google Shape;3159;p6"/>
                <p:cNvSpPr/>
                <p:nvPr/>
              </p:nvSpPr>
              <p:spPr>
                <a:xfrm>
                  <a:off x="7407988" y="1386351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191"/>
                        <a:pt x="581" y="3502"/>
                        <a:pt x="1267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0" name="Google Shape;3160;p6"/>
                <p:cNvSpPr/>
                <p:nvPr/>
              </p:nvSpPr>
              <p:spPr>
                <a:xfrm>
                  <a:off x="7402629" y="1389449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1" name="Google Shape;3161;p6"/>
                <p:cNvSpPr/>
                <p:nvPr/>
              </p:nvSpPr>
              <p:spPr>
                <a:xfrm>
                  <a:off x="7397292" y="1392540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2" name="Google Shape;3162;p6"/>
                <p:cNvSpPr/>
                <p:nvPr/>
              </p:nvSpPr>
              <p:spPr>
                <a:xfrm>
                  <a:off x="7391954" y="1395623"/>
                  <a:ext cx="253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2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3" name="Google Shape;3163;p6"/>
                <p:cNvSpPr/>
                <p:nvPr/>
              </p:nvSpPr>
              <p:spPr>
                <a:xfrm>
                  <a:off x="7386596" y="1398709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4" name="Google Shape;3164;p6"/>
                <p:cNvSpPr/>
                <p:nvPr/>
              </p:nvSpPr>
              <p:spPr>
                <a:xfrm>
                  <a:off x="7381258" y="1401795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55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5" name="Google Shape;3165;p6"/>
                <p:cNvSpPr/>
                <p:nvPr/>
              </p:nvSpPr>
              <p:spPr>
                <a:xfrm>
                  <a:off x="7375920" y="1404886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0"/>
                      </a:moveTo>
                      <a:cubicBezTo>
                        <a:pt x="540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53" y="2683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6" name="Google Shape;3166;p6"/>
                <p:cNvSpPr/>
                <p:nvPr/>
              </p:nvSpPr>
              <p:spPr>
                <a:xfrm>
                  <a:off x="7370562" y="1407964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7" name="Google Shape;3167;p6"/>
                <p:cNvSpPr/>
                <p:nvPr/>
              </p:nvSpPr>
              <p:spPr>
                <a:xfrm>
                  <a:off x="7365203" y="1411055"/>
                  <a:ext cx="2555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2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75" y="87"/>
                        <a:pt x="1994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8" name="Google Shape;3168;p6"/>
                <p:cNvSpPr/>
                <p:nvPr/>
              </p:nvSpPr>
              <p:spPr>
                <a:xfrm>
                  <a:off x="7359865" y="1414144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9" name="Google Shape;3169;p6"/>
                <p:cNvSpPr/>
                <p:nvPr/>
              </p:nvSpPr>
              <p:spPr>
                <a:xfrm>
                  <a:off x="7418705" y="1386322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0" name="Google Shape;3170;p6"/>
                <p:cNvSpPr/>
                <p:nvPr/>
              </p:nvSpPr>
              <p:spPr>
                <a:xfrm>
                  <a:off x="7413367" y="1389413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203"/>
                        <a:pt x="561" y="3514"/>
                        <a:pt x="1267" y="3099"/>
                      </a:cubicBezTo>
                      <a:cubicBezTo>
                        <a:pt x="1952" y="2683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1" name="Google Shape;3171;p6"/>
                <p:cNvSpPr/>
                <p:nvPr/>
              </p:nvSpPr>
              <p:spPr>
                <a:xfrm>
                  <a:off x="7408008" y="1392498"/>
                  <a:ext cx="2555" cy="3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82" extrusionOk="0">
                      <a:moveTo>
                        <a:pt x="1267" y="180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03"/>
                        <a:pt x="1267" y="3108"/>
                      </a:cubicBezTo>
                      <a:cubicBezTo>
                        <a:pt x="1973" y="2693"/>
                        <a:pt x="2555" y="1717"/>
                        <a:pt x="2555" y="886"/>
                      </a:cubicBezTo>
                      <a:cubicBezTo>
                        <a:pt x="2555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2" name="Google Shape;3172;p6"/>
                <p:cNvSpPr/>
                <p:nvPr/>
              </p:nvSpPr>
              <p:spPr>
                <a:xfrm>
                  <a:off x="7402650" y="1395593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3" name="Google Shape;3173;p6"/>
                <p:cNvSpPr/>
                <p:nvPr/>
              </p:nvSpPr>
              <p:spPr>
                <a:xfrm>
                  <a:off x="7397312" y="139867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4" name="Google Shape;3174;p6"/>
                <p:cNvSpPr/>
                <p:nvPr/>
              </p:nvSpPr>
              <p:spPr>
                <a:xfrm>
                  <a:off x="7391954" y="1401762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3" y="2713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5" name="Google Shape;3175;p6"/>
                <p:cNvSpPr/>
                <p:nvPr/>
              </p:nvSpPr>
              <p:spPr>
                <a:xfrm>
                  <a:off x="7386616" y="140484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6" name="Google Shape;3176;p6"/>
                <p:cNvSpPr/>
                <p:nvPr/>
              </p:nvSpPr>
              <p:spPr>
                <a:xfrm>
                  <a:off x="7381279" y="1407943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7" name="Google Shape;3177;p6"/>
                <p:cNvSpPr/>
                <p:nvPr/>
              </p:nvSpPr>
              <p:spPr>
                <a:xfrm>
                  <a:off x="7370583" y="1414111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40" y="582"/>
                        <a:pt x="0" y="1558"/>
                        <a:pt x="0" y="2368"/>
                      </a:cubicBezTo>
                      <a:cubicBezTo>
                        <a:pt x="0" y="3199"/>
                        <a:pt x="560" y="351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8" name="Google Shape;3178;p6"/>
                <p:cNvSpPr/>
                <p:nvPr/>
              </p:nvSpPr>
              <p:spPr>
                <a:xfrm>
                  <a:off x="7365224" y="1417193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9" name="Google Shape;3179;p6"/>
                <p:cNvSpPr/>
                <p:nvPr/>
              </p:nvSpPr>
              <p:spPr>
                <a:xfrm>
                  <a:off x="7359886" y="1420288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0" name="Google Shape;3180;p6"/>
                <p:cNvSpPr/>
                <p:nvPr/>
              </p:nvSpPr>
              <p:spPr>
                <a:xfrm>
                  <a:off x="7418726" y="1392486"/>
                  <a:ext cx="2533" cy="3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28" extrusionOk="0">
                      <a:moveTo>
                        <a:pt x="1267" y="171"/>
                      </a:moveTo>
                      <a:cubicBezTo>
                        <a:pt x="582" y="566"/>
                        <a:pt x="0" y="1542"/>
                        <a:pt x="0" y="2331"/>
                      </a:cubicBezTo>
                      <a:cubicBezTo>
                        <a:pt x="0" y="3141"/>
                        <a:pt x="582" y="3453"/>
                        <a:pt x="1267" y="3058"/>
                      </a:cubicBezTo>
                      <a:cubicBezTo>
                        <a:pt x="1973" y="2643"/>
                        <a:pt x="2534" y="1687"/>
                        <a:pt x="2534" y="857"/>
                      </a:cubicBezTo>
                      <a:cubicBezTo>
                        <a:pt x="2534" y="88"/>
                        <a:pt x="1973" y="-223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1" name="Google Shape;3181;p6"/>
                <p:cNvSpPr/>
                <p:nvPr/>
              </p:nvSpPr>
              <p:spPr>
                <a:xfrm>
                  <a:off x="7413388" y="1395568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84"/>
                      </a:moveTo>
                      <a:cubicBezTo>
                        <a:pt x="561" y="599"/>
                        <a:pt x="0" y="1555"/>
                        <a:pt x="0" y="2365"/>
                      </a:cubicBezTo>
                      <a:cubicBezTo>
                        <a:pt x="0" y="3195"/>
                        <a:pt x="561" y="3507"/>
                        <a:pt x="1267" y="3091"/>
                      </a:cubicBezTo>
                      <a:cubicBezTo>
                        <a:pt x="1973" y="2697"/>
                        <a:pt x="2534" y="1721"/>
                        <a:pt x="2534" y="890"/>
                      </a:cubicBezTo>
                      <a:cubicBezTo>
                        <a:pt x="2534" y="80"/>
                        <a:pt x="1952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2" name="Google Shape;3182;p6"/>
                <p:cNvSpPr/>
                <p:nvPr/>
              </p:nvSpPr>
              <p:spPr>
                <a:xfrm>
                  <a:off x="7408008" y="1398663"/>
                  <a:ext cx="2555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65" extrusionOk="0">
                      <a:moveTo>
                        <a:pt x="1267" y="184"/>
                      </a:moveTo>
                      <a:cubicBezTo>
                        <a:pt x="582" y="599"/>
                        <a:pt x="0" y="1555"/>
                        <a:pt x="0" y="2365"/>
                      </a:cubicBezTo>
                      <a:cubicBezTo>
                        <a:pt x="0" y="3195"/>
                        <a:pt x="582" y="3486"/>
                        <a:pt x="1267" y="3091"/>
                      </a:cubicBezTo>
                      <a:cubicBezTo>
                        <a:pt x="1973" y="2676"/>
                        <a:pt x="2555" y="1700"/>
                        <a:pt x="2555" y="890"/>
                      </a:cubicBezTo>
                      <a:cubicBezTo>
                        <a:pt x="2576" y="80"/>
                        <a:pt x="1994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3" name="Google Shape;3183;p6"/>
                <p:cNvSpPr/>
                <p:nvPr/>
              </p:nvSpPr>
              <p:spPr>
                <a:xfrm>
                  <a:off x="7402671" y="1401757"/>
                  <a:ext cx="2533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4" extrusionOk="0">
                      <a:moveTo>
                        <a:pt x="1267" y="184"/>
                      </a:moveTo>
                      <a:cubicBezTo>
                        <a:pt x="582" y="579"/>
                        <a:pt x="0" y="1555"/>
                        <a:pt x="0" y="2344"/>
                      </a:cubicBezTo>
                      <a:cubicBezTo>
                        <a:pt x="0" y="3175"/>
                        <a:pt x="582" y="3487"/>
                        <a:pt x="1267" y="3071"/>
                      </a:cubicBezTo>
                      <a:cubicBezTo>
                        <a:pt x="1973" y="2656"/>
                        <a:pt x="2534" y="1700"/>
                        <a:pt x="2534" y="870"/>
                      </a:cubicBezTo>
                      <a:cubicBezTo>
                        <a:pt x="2534" y="80"/>
                        <a:pt x="1994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4" name="Google Shape;3184;p6"/>
                <p:cNvSpPr/>
                <p:nvPr/>
              </p:nvSpPr>
              <p:spPr>
                <a:xfrm>
                  <a:off x="7397333" y="1404831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84"/>
                      </a:moveTo>
                      <a:cubicBezTo>
                        <a:pt x="582" y="599"/>
                        <a:pt x="0" y="1555"/>
                        <a:pt x="0" y="2365"/>
                      </a:cubicBezTo>
                      <a:cubicBezTo>
                        <a:pt x="0" y="3195"/>
                        <a:pt x="582" y="3486"/>
                        <a:pt x="1267" y="3091"/>
                      </a:cubicBezTo>
                      <a:cubicBezTo>
                        <a:pt x="1973" y="2676"/>
                        <a:pt x="2534" y="1721"/>
                        <a:pt x="2534" y="890"/>
                      </a:cubicBezTo>
                      <a:cubicBezTo>
                        <a:pt x="2534" y="80"/>
                        <a:pt x="197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5" name="Google Shape;3185;p6"/>
                <p:cNvSpPr/>
                <p:nvPr/>
              </p:nvSpPr>
              <p:spPr>
                <a:xfrm>
                  <a:off x="7391974" y="1407918"/>
                  <a:ext cx="2533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2" extrusionOk="0">
                      <a:moveTo>
                        <a:pt x="1267" y="171"/>
                      </a:moveTo>
                      <a:cubicBezTo>
                        <a:pt x="582" y="565"/>
                        <a:pt x="0" y="1542"/>
                        <a:pt x="0" y="2352"/>
                      </a:cubicBezTo>
                      <a:cubicBezTo>
                        <a:pt x="0" y="3182"/>
                        <a:pt x="582" y="3473"/>
                        <a:pt x="1267" y="3078"/>
                      </a:cubicBezTo>
                      <a:cubicBezTo>
                        <a:pt x="1973" y="2663"/>
                        <a:pt x="2534" y="1708"/>
                        <a:pt x="2534" y="877"/>
                      </a:cubicBezTo>
                      <a:cubicBezTo>
                        <a:pt x="2534" y="88"/>
                        <a:pt x="1973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6" name="Google Shape;3186;p6"/>
                <p:cNvSpPr/>
                <p:nvPr/>
              </p:nvSpPr>
              <p:spPr>
                <a:xfrm>
                  <a:off x="7386637" y="1411009"/>
                  <a:ext cx="2554" cy="3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6" extrusionOk="0">
                      <a:moveTo>
                        <a:pt x="1267" y="175"/>
                      </a:moveTo>
                      <a:cubicBezTo>
                        <a:pt x="582" y="590"/>
                        <a:pt x="0" y="1545"/>
                        <a:pt x="0" y="2355"/>
                      </a:cubicBezTo>
                      <a:cubicBezTo>
                        <a:pt x="0" y="3186"/>
                        <a:pt x="582" y="3477"/>
                        <a:pt x="1287" y="3082"/>
                      </a:cubicBezTo>
                      <a:cubicBezTo>
                        <a:pt x="1973" y="2688"/>
                        <a:pt x="2555" y="1712"/>
                        <a:pt x="2555" y="881"/>
                      </a:cubicBezTo>
                      <a:cubicBezTo>
                        <a:pt x="2534" y="71"/>
                        <a:pt x="1973" y="-22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7" name="Google Shape;3187;p6"/>
                <p:cNvSpPr/>
                <p:nvPr/>
              </p:nvSpPr>
              <p:spPr>
                <a:xfrm>
                  <a:off x="7381299" y="1414094"/>
                  <a:ext cx="2533" cy="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5" extrusionOk="0">
                      <a:moveTo>
                        <a:pt x="1267" y="184"/>
                      </a:moveTo>
                      <a:cubicBezTo>
                        <a:pt x="582" y="579"/>
                        <a:pt x="0" y="1555"/>
                        <a:pt x="0" y="2344"/>
                      </a:cubicBezTo>
                      <a:cubicBezTo>
                        <a:pt x="0" y="3175"/>
                        <a:pt x="582" y="3466"/>
                        <a:pt x="1267" y="3071"/>
                      </a:cubicBezTo>
                      <a:cubicBezTo>
                        <a:pt x="1973" y="2656"/>
                        <a:pt x="2534" y="1700"/>
                        <a:pt x="2534" y="870"/>
                      </a:cubicBezTo>
                      <a:cubicBezTo>
                        <a:pt x="2534" y="80"/>
                        <a:pt x="1952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8" name="Google Shape;3188;p6"/>
                <p:cNvSpPr/>
                <p:nvPr/>
              </p:nvSpPr>
              <p:spPr>
                <a:xfrm>
                  <a:off x="7375941" y="1417181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71"/>
                      </a:moveTo>
                      <a:cubicBezTo>
                        <a:pt x="561" y="586"/>
                        <a:pt x="0" y="1542"/>
                        <a:pt x="0" y="2352"/>
                      </a:cubicBezTo>
                      <a:cubicBezTo>
                        <a:pt x="0" y="3182"/>
                        <a:pt x="561" y="3494"/>
                        <a:pt x="1267" y="3078"/>
                      </a:cubicBezTo>
                      <a:cubicBezTo>
                        <a:pt x="1973" y="2663"/>
                        <a:pt x="2534" y="1708"/>
                        <a:pt x="2534" y="877"/>
                      </a:cubicBezTo>
                      <a:cubicBezTo>
                        <a:pt x="2555" y="88"/>
                        <a:pt x="1973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9" name="Google Shape;3189;p6"/>
                <p:cNvSpPr/>
                <p:nvPr/>
              </p:nvSpPr>
              <p:spPr>
                <a:xfrm>
                  <a:off x="7365245" y="1423357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84"/>
                      </a:moveTo>
                      <a:cubicBezTo>
                        <a:pt x="582" y="599"/>
                        <a:pt x="0" y="1555"/>
                        <a:pt x="0" y="2365"/>
                      </a:cubicBezTo>
                      <a:cubicBezTo>
                        <a:pt x="0" y="3175"/>
                        <a:pt x="582" y="3486"/>
                        <a:pt x="1267" y="3091"/>
                      </a:cubicBezTo>
                      <a:cubicBezTo>
                        <a:pt x="1973" y="2676"/>
                        <a:pt x="2555" y="1700"/>
                        <a:pt x="2555" y="890"/>
                      </a:cubicBezTo>
                      <a:cubicBezTo>
                        <a:pt x="2555" y="80"/>
                        <a:pt x="197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0" name="Google Shape;3190;p6"/>
                <p:cNvSpPr/>
                <p:nvPr/>
              </p:nvSpPr>
              <p:spPr>
                <a:xfrm>
                  <a:off x="7359886" y="1426444"/>
                  <a:ext cx="2534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2" extrusionOk="0">
                      <a:moveTo>
                        <a:pt x="1267" y="171"/>
                      </a:moveTo>
                      <a:cubicBezTo>
                        <a:pt x="582" y="586"/>
                        <a:pt x="0" y="1542"/>
                        <a:pt x="0" y="2352"/>
                      </a:cubicBezTo>
                      <a:cubicBezTo>
                        <a:pt x="0" y="3182"/>
                        <a:pt x="582" y="3473"/>
                        <a:pt x="1267" y="3078"/>
                      </a:cubicBezTo>
                      <a:cubicBezTo>
                        <a:pt x="1973" y="2663"/>
                        <a:pt x="2534" y="1708"/>
                        <a:pt x="2534" y="877"/>
                      </a:cubicBezTo>
                      <a:cubicBezTo>
                        <a:pt x="2555" y="88"/>
                        <a:pt x="1994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1" name="Google Shape;3191;p6"/>
                <p:cNvSpPr/>
                <p:nvPr/>
              </p:nvSpPr>
              <p:spPr>
                <a:xfrm>
                  <a:off x="7418746" y="1398622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99"/>
                        <a:pt x="0" y="1575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2" name="Google Shape;3192;p6"/>
                <p:cNvSpPr/>
                <p:nvPr/>
              </p:nvSpPr>
              <p:spPr>
                <a:xfrm>
                  <a:off x="7413388" y="1401708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3" name="Google Shape;3193;p6"/>
                <p:cNvSpPr/>
                <p:nvPr/>
              </p:nvSpPr>
              <p:spPr>
                <a:xfrm>
                  <a:off x="7408029" y="1404799"/>
                  <a:ext cx="2575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" h="3278" extrusionOk="0">
                      <a:moveTo>
                        <a:pt x="1267" y="174"/>
                      </a:moveTo>
                      <a:cubicBezTo>
                        <a:pt x="561" y="589"/>
                        <a:pt x="0" y="1566"/>
                        <a:pt x="0" y="2376"/>
                      </a:cubicBezTo>
                      <a:cubicBezTo>
                        <a:pt x="0" y="3165"/>
                        <a:pt x="582" y="3518"/>
                        <a:pt x="1288" y="3103"/>
                      </a:cubicBezTo>
                      <a:cubicBezTo>
                        <a:pt x="1994" y="2687"/>
                        <a:pt x="2575" y="1690"/>
                        <a:pt x="2575" y="901"/>
                      </a:cubicBezTo>
                      <a:cubicBezTo>
                        <a:pt x="2575" y="70"/>
                        <a:pt x="1994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4" name="Google Shape;3194;p6"/>
                <p:cNvSpPr/>
                <p:nvPr/>
              </p:nvSpPr>
              <p:spPr>
                <a:xfrm>
                  <a:off x="7402692" y="1407889"/>
                  <a:ext cx="2533" cy="3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6" extrusionOk="0">
                      <a:moveTo>
                        <a:pt x="1267" y="179"/>
                      </a:moveTo>
                      <a:cubicBezTo>
                        <a:pt x="582" y="573"/>
                        <a:pt x="0" y="1550"/>
                        <a:pt x="0" y="2380"/>
                      </a:cubicBezTo>
                      <a:cubicBezTo>
                        <a:pt x="0" y="3190"/>
                        <a:pt x="582" y="3523"/>
                        <a:pt x="1267" y="3107"/>
                      </a:cubicBezTo>
                      <a:cubicBezTo>
                        <a:pt x="1973" y="2692"/>
                        <a:pt x="2534" y="1716"/>
                        <a:pt x="2534" y="927"/>
                      </a:cubicBezTo>
                      <a:cubicBezTo>
                        <a:pt x="2534" y="96"/>
                        <a:pt x="1973" y="-237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5" name="Google Shape;3195;p6"/>
                <p:cNvSpPr/>
                <p:nvPr/>
              </p:nvSpPr>
              <p:spPr>
                <a:xfrm>
                  <a:off x="7397354" y="1410979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6" name="Google Shape;3196;p6"/>
                <p:cNvSpPr/>
                <p:nvPr/>
              </p:nvSpPr>
              <p:spPr>
                <a:xfrm>
                  <a:off x="7391995" y="1414066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7" name="Google Shape;3197;p6"/>
                <p:cNvSpPr/>
                <p:nvPr/>
              </p:nvSpPr>
              <p:spPr>
                <a:xfrm>
                  <a:off x="7386658" y="1417148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83"/>
                      </a:moveTo>
                      <a:cubicBezTo>
                        <a:pt x="581" y="578"/>
                        <a:pt x="0" y="1554"/>
                        <a:pt x="0" y="2385"/>
                      </a:cubicBezTo>
                      <a:cubicBezTo>
                        <a:pt x="0" y="3195"/>
                        <a:pt x="581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8" name="Google Shape;3198;p6"/>
                <p:cNvSpPr/>
                <p:nvPr/>
              </p:nvSpPr>
              <p:spPr>
                <a:xfrm>
                  <a:off x="7381320" y="1420235"/>
                  <a:ext cx="255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5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8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9" name="Google Shape;3199;p6"/>
                <p:cNvSpPr/>
                <p:nvPr/>
              </p:nvSpPr>
              <p:spPr>
                <a:xfrm>
                  <a:off x="7375961" y="1423316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0" name="Google Shape;3200;p6"/>
                <p:cNvSpPr/>
                <p:nvPr/>
              </p:nvSpPr>
              <p:spPr>
                <a:xfrm>
                  <a:off x="7365265" y="1429502"/>
                  <a:ext cx="2554" cy="3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2" extrusionOk="0">
                      <a:moveTo>
                        <a:pt x="1267" y="187"/>
                      </a:moveTo>
                      <a:cubicBezTo>
                        <a:pt x="582" y="603"/>
                        <a:pt x="0" y="1558"/>
                        <a:pt x="0" y="2389"/>
                      </a:cubicBezTo>
                      <a:cubicBezTo>
                        <a:pt x="0" y="3178"/>
                        <a:pt x="582" y="3510"/>
                        <a:pt x="1267" y="3116"/>
                      </a:cubicBezTo>
                      <a:cubicBezTo>
                        <a:pt x="1973" y="2700"/>
                        <a:pt x="2555" y="1703"/>
                        <a:pt x="2555" y="914"/>
                      </a:cubicBezTo>
                      <a:cubicBezTo>
                        <a:pt x="2555" y="63"/>
                        <a:pt x="1973" y="-228"/>
                        <a:pt x="1267" y="18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1" name="Google Shape;3201;p6"/>
                <p:cNvSpPr/>
                <p:nvPr/>
              </p:nvSpPr>
              <p:spPr>
                <a:xfrm>
                  <a:off x="7359907" y="1432583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2" name="Google Shape;3202;p6"/>
                <p:cNvSpPr/>
                <p:nvPr/>
              </p:nvSpPr>
              <p:spPr>
                <a:xfrm>
                  <a:off x="7418767" y="1404761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3" name="Google Shape;3203;p6"/>
                <p:cNvSpPr/>
                <p:nvPr/>
              </p:nvSpPr>
              <p:spPr>
                <a:xfrm>
                  <a:off x="7413409" y="1407852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61" y="3518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4" name="Google Shape;3204;p6"/>
                <p:cNvSpPr/>
                <p:nvPr/>
              </p:nvSpPr>
              <p:spPr>
                <a:xfrm>
                  <a:off x="7408050" y="1410938"/>
                  <a:ext cx="255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7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55" y="1699"/>
                        <a:pt x="2555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5" name="Google Shape;3205;p6"/>
                <p:cNvSpPr/>
                <p:nvPr/>
              </p:nvSpPr>
              <p:spPr>
                <a:xfrm>
                  <a:off x="7402713" y="1414032"/>
                  <a:ext cx="255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64"/>
                      </a:cubicBezTo>
                      <a:cubicBezTo>
                        <a:pt x="0" y="3174"/>
                        <a:pt x="582" y="3486"/>
                        <a:pt x="1287" y="3112"/>
                      </a:cubicBezTo>
                      <a:cubicBezTo>
                        <a:pt x="1994" y="2696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6" name="Google Shape;3206;p6"/>
                <p:cNvSpPr/>
                <p:nvPr/>
              </p:nvSpPr>
              <p:spPr>
                <a:xfrm>
                  <a:off x="7397354" y="1417110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7" name="Google Shape;3207;p6"/>
                <p:cNvSpPr/>
                <p:nvPr/>
              </p:nvSpPr>
              <p:spPr>
                <a:xfrm>
                  <a:off x="7392016" y="142020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699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8" name="Google Shape;3208;p6"/>
                <p:cNvSpPr/>
                <p:nvPr/>
              </p:nvSpPr>
              <p:spPr>
                <a:xfrm>
                  <a:off x="7386679" y="1423288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1" y="586"/>
                        <a:pt x="0" y="1541"/>
                        <a:pt x="0" y="2372"/>
                      </a:cubicBezTo>
                      <a:cubicBezTo>
                        <a:pt x="0" y="3161"/>
                        <a:pt x="581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9" name="Google Shape;3209;p6"/>
                <p:cNvSpPr/>
                <p:nvPr/>
              </p:nvSpPr>
              <p:spPr>
                <a:xfrm>
                  <a:off x="7381320" y="1426379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74"/>
                      </a:moveTo>
                      <a:cubicBezTo>
                        <a:pt x="561" y="56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2"/>
                      </a:cubicBezTo>
                      <a:cubicBezTo>
                        <a:pt x="1973" y="2687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0" name="Google Shape;3210;p6"/>
                <p:cNvSpPr/>
                <p:nvPr/>
              </p:nvSpPr>
              <p:spPr>
                <a:xfrm>
                  <a:off x="7375982" y="1429456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40" y="586"/>
                        <a:pt x="0" y="1562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1" name="Google Shape;3211;p6"/>
                <p:cNvSpPr/>
                <p:nvPr/>
              </p:nvSpPr>
              <p:spPr>
                <a:xfrm>
                  <a:off x="7370644" y="1432551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3" y="2683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2" name="Google Shape;3212;p6"/>
                <p:cNvSpPr/>
                <p:nvPr/>
              </p:nvSpPr>
              <p:spPr>
                <a:xfrm>
                  <a:off x="7359928" y="1438727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3" name="Google Shape;3213;p6"/>
                <p:cNvSpPr/>
                <p:nvPr/>
              </p:nvSpPr>
              <p:spPr>
                <a:xfrm>
                  <a:off x="7418788" y="1410913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4" name="Google Shape;3214;p6"/>
                <p:cNvSpPr/>
                <p:nvPr/>
              </p:nvSpPr>
              <p:spPr>
                <a:xfrm>
                  <a:off x="7413429" y="1414004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5" name="Google Shape;3215;p6"/>
                <p:cNvSpPr/>
                <p:nvPr/>
              </p:nvSpPr>
              <p:spPr>
                <a:xfrm>
                  <a:off x="7408071" y="1417089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55" y="169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6" name="Google Shape;3216;p6"/>
                <p:cNvSpPr/>
                <p:nvPr/>
              </p:nvSpPr>
              <p:spPr>
                <a:xfrm>
                  <a:off x="7402733" y="1420184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7" name="Google Shape;3217;p6"/>
                <p:cNvSpPr/>
                <p:nvPr/>
              </p:nvSpPr>
              <p:spPr>
                <a:xfrm>
                  <a:off x="7397375" y="1423262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94" y="2689"/>
                        <a:pt x="2534" y="1713"/>
                        <a:pt x="2534" y="903"/>
                      </a:cubicBezTo>
                      <a:cubicBezTo>
                        <a:pt x="2534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8" name="Google Shape;3218;p6"/>
                <p:cNvSpPr/>
                <p:nvPr/>
              </p:nvSpPr>
              <p:spPr>
                <a:xfrm>
                  <a:off x="7392037" y="1426352"/>
                  <a:ext cx="2533" cy="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7" extrusionOk="0">
                      <a:moveTo>
                        <a:pt x="1267" y="180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1"/>
                        <a:pt x="582" y="3503"/>
                        <a:pt x="1267" y="3088"/>
                      </a:cubicBezTo>
                      <a:cubicBezTo>
                        <a:pt x="1973" y="2693"/>
                        <a:pt x="2534" y="1696"/>
                        <a:pt x="2534" y="886"/>
                      </a:cubicBezTo>
                      <a:cubicBezTo>
                        <a:pt x="2534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9" name="Google Shape;3219;p6"/>
                <p:cNvSpPr/>
                <p:nvPr/>
              </p:nvSpPr>
              <p:spPr>
                <a:xfrm>
                  <a:off x="7386700" y="1429439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1" y="561"/>
                        <a:pt x="0" y="1558"/>
                        <a:pt x="0" y="2368"/>
                      </a:cubicBezTo>
                      <a:cubicBezTo>
                        <a:pt x="0" y="3157"/>
                        <a:pt x="581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0" name="Google Shape;3220;p6"/>
                <p:cNvSpPr/>
                <p:nvPr/>
              </p:nvSpPr>
              <p:spPr>
                <a:xfrm>
                  <a:off x="7381341" y="1432530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1" name="Google Shape;3221;p6"/>
                <p:cNvSpPr/>
                <p:nvPr/>
              </p:nvSpPr>
              <p:spPr>
                <a:xfrm>
                  <a:off x="7376003" y="1435608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2" name="Google Shape;3222;p6"/>
                <p:cNvSpPr/>
                <p:nvPr/>
              </p:nvSpPr>
              <p:spPr>
                <a:xfrm>
                  <a:off x="7370665" y="1438699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40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53" y="2704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3" name="Google Shape;3223;p6"/>
                <p:cNvSpPr/>
                <p:nvPr/>
              </p:nvSpPr>
              <p:spPr>
                <a:xfrm>
                  <a:off x="7418788" y="1417061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4" name="Google Shape;3224;p6"/>
                <p:cNvSpPr/>
                <p:nvPr/>
              </p:nvSpPr>
              <p:spPr>
                <a:xfrm>
                  <a:off x="7413450" y="1420142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91"/>
                        <a:pt x="561" y="3523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5" name="Google Shape;3225;p6"/>
                <p:cNvSpPr/>
                <p:nvPr/>
              </p:nvSpPr>
              <p:spPr>
                <a:xfrm>
                  <a:off x="7408091" y="1423237"/>
                  <a:ext cx="2575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21" y="3170"/>
                        <a:pt x="582" y="3502"/>
                        <a:pt x="1288" y="3108"/>
                      </a:cubicBezTo>
                      <a:cubicBezTo>
                        <a:pt x="1994" y="2692"/>
                        <a:pt x="2575" y="1695"/>
                        <a:pt x="257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6" name="Google Shape;3226;p6"/>
                <p:cNvSpPr/>
                <p:nvPr/>
              </p:nvSpPr>
              <p:spPr>
                <a:xfrm>
                  <a:off x="7402733" y="1426315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7" name="Google Shape;3227;p6"/>
                <p:cNvSpPr/>
                <p:nvPr/>
              </p:nvSpPr>
              <p:spPr>
                <a:xfrm>
                  <a:off x="7397395" y="1429406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8" name="Google Shape;3228;p6"/>
                <p:cNvSpPr/>
                <p:nvPr/>
              </p:nvSpPr>
              <p:spPr>
                <a:xfrm>
                  <a:off x="7392058" y="1432492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29" name="Google Shape;3229;p6"/>
                <p:cNvSpPr/>
                <p:nvPr/>
              </p:nvSpPr>
              <p:spPr>
                <a:xfrm>
                  <a:off x="7386700" y="1435583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1" y="565"/>
                        <a:pt x="0" y="1562"/>
                        <a:pt x="0" y="2372"/>
                      </a:cubicBezTo>
                      <a:cubicBezTo>
                        <a:pt x="0" y="3161"/>
                        <a:pt x="581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0" name="Google Shape;3230;p6"/>
                <p:cNvSpPr/>
                <p:nvPr/>
              </p:nvSpPr>
              <p:spPr>
                <a:xfrm>
                  <a:off x="7381362" y="1438661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1" name="Google Shape;3231;p6"/>
                <p:cNvSpPr/>
                <p:nvPr/>
              </p:nvSpPr>
              <p:spPr>
                <a:xfrm>
                  <a:off x="7376024" y="1441752"/>
                  <a:ext cx="2533" cy="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3" extrusionOk="0">
                      <a:moveTo>
                        <a:pt x="1267" y="170"/>
                      </a:moveTo>
                      <a:cubicBezTo>
                        <a:pt x="561" y="585"/>
                        <a:pt x="0" y="1561"/>
                        <a:pt x="0" y="2371"/>
                      </a:cubicBezTo>
                      <a:cubicBezTo>
                        <a:pt x="0" y="3161"/>
                        <a:pt x="561" y="3514"/>
                        <a:pt x="1267" y="3098"/>
                      </a:cubicBezTo>
                      <a:cubicBezTo>
                        <a:pt x="1973" y="2704"/>
                        <a:pt x="2534" y="1707"/>
                        <a:pt x="2534" y="917"/>
                      </a:cubicBezTo>
                      <a:cubicBezTo>
                        <a:pt x="2534" y="87"/>
                        <a:pt x="1952" y="-225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2" name="Google Shape;3232;p6"/>
                <p:cNvSpPr/>
                <p:nvPr/>
              </p:nvSpPr>
              <p:spPr>
                <a:xfrm>
                  <a:off x="7370686" y="1444837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79"/>
                      </a:moveTo>
                      <a:cubicBezTo>
                        <a:pt x="540" y="595"/>
                        <a:pt x="0" y="1571"/>
                        <a:pt x="0" y="2381"/>
                      </a:cubicBezTo>
                      <a:cubicBezTo>
                        <a:pt x="0" y="3191"/>
                        <a:pt x="561" y="3523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3" name="Google Shape;3233;p6"/>
                <p:cNvSpPr/>
                <p:nvPr/>
              </p:nvSpPr>
              <p:spPr>
                <a:xfrm>
                  <a:off x="7365307" y="1447932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692"/>
                        <a:pt x="2555" y="1695"/>
                        <a:pt x="2555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4" name="Google Shape;3234;p6"/>
                <p:cNvSpPr/>
                <p:nvPr/>
              </p:nvSpPr>
              <p:spPr>
                <a:xfrm>
                  <a:off x="7359969" y="1451009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5" name="Google Shape;3235;p6"/>
                <p:cNvSpPr/>
                <p:nvPr/>
              </p:nvSpPr>
              <p:spPr>
                <a:xfrm>
                  <a:off x="7413471" y="1426282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6" name="Google Shape;3236;p6"/>
                <p:cNvSpPr/>
                <p:nvPr/>
              </p:nvSpPr>
              <p:spPr>
                <a:xfrm>
                  <a:off x="7408112" y="1429364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55" y="169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7" name="Google Shape;3237;p6"/>
                <p:cNvSpPr/>
                <p:nvPr/>
              </p:nvSpPr>
              <p:spPr>
                <a:xfrm>
                  <a:off x="7402754" y="1432459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170"/>
                        <a:pt x="581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8" name="Google Shape;3238;p6"/>
                <p:cNvSpPr/>
                <p:nvPr/>
              </p:nvSpPr>
              <p:spPr>
                <a:xfrm>
                  <a:off x="7397416" y="1435532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9" name="Google Shape;3239;p6"/>
                <p:cNvSpPr/>
                <p:nvPr/>
              </p:nvSpPr>
              <p:spPr>
                <a:xfrm>
                  <a:off x="7392078" y="1438640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0" name="Google Shape;3240;p6"/>
                <p:cNvSpPr/>
                <p:nvPr/>
              </p:nvSpPr>
              <p:spPr>
                <a:xfrm>
                  <a:off x="7386720" y="1441714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82" y="582"/>
                        <a:pt x="0" y="1579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1" name="Google Shape;3241;p6"/>
                <p:cNvSpPr/>
                <p:nvPr/>
              </p:nvSpPr>
              <p:spPr>
                <a:xfrm>
                  <a:off x="7381382" y="1444808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2" name="Google Shape;3242;p6"/>
                <p:cNvSpPr/>
                <p:nvPr/>
              </p:nvSpPr>
              <p:spPr>
                <a:xfrm>
                  <a:off x="7376024" y="1447890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3" name="Google Shape;3243;p6"/>
                <p:cNvSpPr/>
                <p:nvPr/>
              </p:nvSpPr>
              <p:spPr>
                <a:xfrm>
                  <a:off x="7370686" y="1450977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4" name="Google Shape;3244;p6"/>
                <p:cNvSpPr/>
                <p:nvPr/>
              </p:nvSpPr>
              <p:spPr>
                <a:xfrm>
                  <a:off x="7365328" y="1454068"/>
                  <a:ext cx="2555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65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94" y="2683"/>
                        <a:pt x="2555" y="1686"/>
                        <a:pt x="2555" y="897"/>
                      </a:cubicBezTo>
                      <a:cubicBezTo>
                        <a:pt x="257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5" name="Google Shape;3245;p6"/>
                <p:cNvSpPr/>
                <p:nvPr/>
              </p:nvSpPr>
              <p:spPr>
                <a:xfrm>
                  <a:off x="7359990" y="1457153"/>
                  <a:ext cx="2533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3" extrusionOk="0">
                      <a:moveTo>
                        <a:pt x="1267" y="180"/>
                      </a:moveTo>
                      <a:cubicBezTo>
                        <a:pt x="582" y="574"/>
                        <a:pt x="0" y="1571"/>
                        <a:pt x="0" y="2361"/>
                      </a:cubicBezTo>
                      <a:cubicBezTo>
                        <a:pt x="0" y="3150"/>
                        <a:pt x="582" y="3503"/>
                        <a:pt x="1267" y="3088"/>
                      </a:cubicBezTo>
                      <a:cubicBezTo>
                        <a:pt x="1973" y="2672"/>
                        <a:pt x="2534" y="1696"/>
                        <a:pt x="2534" y="886"/>
                      </a:cubicBezTo>
                      <a:cubicBezTo>
                        <a:pt x="2534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6" name="Google Shape;3246;p6"/>
                <p:cNvSpPr/>
                <p:nvPr/>
              </p:nvSpPr>
              <p:spPr>
                <a:xfrm>
                  <a:off x="7408133" y="1435512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7" name="Google Shape;3247;p6"/>
                <p:cNvSpPr/>
                <p:nvPr/>
              </p:nvSpPr>
              <p:spPr>
                <a:xfrm>
                  <a:off x="7402775" y="1438598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60" y="561"/>
                        <a:pt x="0" y="1558"/>
                        <a:pt x="0" y="2368"/>
                      </a:cubicBezTo>
                      <a:cubicBezTo>
                        <a:pt x="0" y="3199"/>
                        <a:pt x="581" y="3490"/>
                        <a:pt x="1267" y="3095"/>
                      </a:cubicBezTo>
                      <a:cubicBezTo>
                        <a:pt x="1994" y="2680"/>
                        <a:pt x="2534" y="1724"/>
                        <a:pt x="2534" y="893"/>
                      </a:cubicBezTo>
                      <a:cubicBezTo>
                        <a:pt x="2534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8" name="Google Shape;3248;p6"/>
                <p:cNvSpPr/>
                <p:nvPr/>
              </p:nvSpPr>
              <p:spPr>
                <a:xfrm>
                  <a:off x="7397437" y="1441684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9" name="Google Shape;3249;p6"/>
                <p:cNvSpPr/>
                <p:nvPr/>
              </p:nvSpPr>
              <p:spPr>
                <a:xfrm>
                  <a:off x="7392078" y="1444784"/>
                  <a:ext cx="255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2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21" y="3203"/>
                        <a:pt x="582" y="3493"/>
                        <a:pt x="1288" y="3099"/>
                      </a:cubicBezTo>
                      <a:cubicBezTo>
                        <a:pt x="1973" y="2704"/>
                        <a:pt x="2555" y="1728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0" name="Google Shape;3250;p6"/>
                <p:cNvSpPr/>
                <p:nvPr/>
              </p:nvSpPr>
              <p:spPr>
                <a:xfrm>
                  <a:off x="7386741" y="1447861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3" y="270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1" name="Google Shape;3251;p6"/>
                <p:cNvSpPr/>
                <p:nvPr/>
              </p:nvSpPr>
              <p:spPr>
                <a:xfrm>
                  <a:off x="7381403" y="1450943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2" name="Google Shape;3252;p6"/>
                <p:cNvSpPr/>
                <p:nvPr/>
              </p:nvSpPr>
              <p:spPr>
                <a:xfrm>
                  <a:off x="7376045" y="1454038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3" name="Google Shape;3253;p6"/>
                <p:cNvSpPr/>
                <p:nvPr/>
              </p:nvSpPr>
              <p:spPr>
                <a:xfrm>
                  <a:off x="7370707" y="1457125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4" name="Google Shape;3254;p6"/>
                <p:cNvSpPr/>
                <p:nvPr/>
              </p:nvSpPr>
              <p:spPr>
                <a:xfrm>
                  <a:off x="7365349" y="1460206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5" name="Google Shape;3255;p6"/>
                <p:cNvSpPr/>
                <p:nvPr/>
              </p:nvSpPr>
              <p:spPr>
                <a:xfrm>
                  <a:off x="7408133" y="1441648"/>
                  <a:ext cx="255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2" extrusionOk="0">
                      <a:moveTo>
                        <a:pt x="1267" y="170"/>
                      </a:moveTo>
                      <a:cubicBezTo>
                        <a:pt x="561" y="586"/>
                        <a:pt x="0" y="1583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55" y="87"/>
                        <a:pt x="1994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6" name="Google Shape;3256;p6"/>
                <p:cNvSpPr/>
                <p:nvPr/>
              </p:nvSpPr>
              <p:spPr>
                <a:xfrm>
                  <a:off x="7402796" y="1444744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89"/>
                      </a:moveTo>
                      <a:cubicBezTo>
                        <a:pt x="581" y="584"/>
                        <a:pt x="0" y="1581"/>
                        <a:pt x="0" y="2370"/>
                      </a:cubicBezTo>
                      <a:cubicBezTo>
                        <a:pt x="0" y="3201"/>
                        <a:pt x="581" y="3491"/>
                        <a:pt x="1267" y="3097"/>
                      </a:cubicBezTo>
                      <a:cubicBezTo>
                        <a:pt x="1973" y="2681"/>
                        <a:pt x="2534" y="1726"/>
                        <a:pt x="2534" y="895"/>
                      </a:cubicBezTo>
                      <a:cubicBezTo>
                        <a:pt x="2534" y="106"/>
                        <a:pt x="1973" y="-247"/>
                        <a:pt x="1267" y="18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7" name="Google Shape;3257;p6"/>
                <p:cNvSpPr/>
                <p:nvPr/>
              </p:nvSpPr>
              <p:spPr>
                <a:xfrm>
                  <a:off x="7397458" y="1447828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8" name="Google Shape;3258;p6"/>
                <p:cNvSpPr/>
                <p:nvPr/>
              </p:nvSpPr>
              <p:spPr>
                <a:xfrm>
                  <a:off x="7392099" y="1450915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9" name="Google Shape;3259;p6"/>
                <p:cNvSpPr/>
                <p:nvPr/>
              </p:nvSpPr>
              <p:spPr>
                <a:xfrm>
                  <a:off x="7386761" y="1454005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21" y="3203"/>
                        <a:pt x="582" y="3514"/>
                        <a:pt x="1288" y="3099"/>
                      </a:cubicBezTo>
                      <a:cubicBezTo>
                        <a:pt x="1973" y="2704"/>
                        <a:pt x="2555" y="1728"/>
                        <a:pt x="2555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0" name="Google Shape;3260;p6"/>
                <p:cNvSpPr/>
                <p:nvPr/>
              </p:nvSpPr>
              <p:spPr>
                <a:xfrm>
                  <a:off x="7381424" y="1457083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68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1" name="Google Shape;3261;p6"/>
                <p:cNvSpPr/>
                <p:nvPr/>
              </p:nvSpPr>
              <p:spPr>
                <a:xfrm>
                  <a:off x="7376065" y="1460178"/>
                  <a:ext cx="253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7" extrusionOk="0">
                      <a:moveTo>
                        <a:pt x="1267" y="166"/>
                      </a:moveTo>
                      <a:cubicBezTo>
                        <a:pt x="561" y="581"/>
                        <a:pt x="0" y="1558"/>
                        <a:pt x="0" y="2368"/>
                      </a:cubicBezTo>
                      <a:cubicBezTo>
                        <a:pt x="0" y="3198"/>
                        <a:pt x="561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914"/>
                      </a:cubicBezTo>
                      <a:cubicBezTo>
                        <a:pt x="2555" y="104"/>
                        <a:pt x="1973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2" name="Google Shape;3262;p6"/>
                <p:cNvSpPr/>
                <p:nvPr/>
              </p:nvSpPr>
              <p:spPr>
                <a:xfrm>
                  <a:off x="7370728" y="1463259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3" name="Google Shape;3263;p6"/>
                <p:cNvSpPr/>
                <p:nvPr/>
              </p:nvSpPr>
              <p:spPr>
                <a:xfrm>
                  <a:off x="7408154" y="1447811"/>
                  <a:ext cx="2575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" h="3291" extrusionOk="0">
                      <a:moveTo>
                        <a:pt x="1267" y="196"/>
                      </a:moveTo>
                      <a:cubicBezTo>
                        <a:pt x="582" y="591"/>
                        <a:pt x="0" y="1567"/>
                        <a:pt x="0" y="2398"/>
                      </a:cubicBezTo>
                      <a:cubicBezTo>
                        <a:pt x="0" y="3187"/>
                        <a:pt x="582" y="3519"/>
                        <a:pt x="1288" y="3125"/>
                      </a:cubicBezTo>
                      <a:cubicBezTo>
                        <a:pt x="1994" y="2709"/>
                        <a:pt x="2575" y="1712"/>
                        <a:pt x="2575" y="923"/>
                      </a:cubicBezTo>
                      <a:cubicBezTo>
                        <a:pt x="2555" y="72"/>
                        <a:pt x="1973" y="-240"/>
                        <a:pt x="1267" y="19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4" name="Google Shape;3264;p6"/>
                <p:cNvSpPr/>
                <p:nvPr/>
              </p:nvSpPr>
              <p:spPr>
                <a:xfrm>
                  <a:off x="7402816" y="1450902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61" y="595"/>
                        <a:pt x="0" y="1550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5" name="Google Shape;3265;p6"/>
                <p:cNvSpPr/>
                <p:nvPr/>
              </p:nvSpPr>
              <p:spPr>
                <a:xfrm>
                  <a:off x="7397479" y="1453993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6" name="Google Shape;3266;p6"/>
                <p:cNvSpPr/>
                <p:nvPr/>
              </p:nvSpPr>
              <p:spPr>
                <a:xfrm>
                  <a:off x="7392120" y="1457079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7" name="Google Shape;3267;p6"/>
                <p:cNvSpPr/>
                <p:nvPr/>
              </p:nvSpPr>
              <p:spPr>
                <a:xfrm>
                  <a:off x="7386782" y="146016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5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8" name="Google Shape;3268;p6"/>
                <p:cNvSpPr/>
                <p:nvPr/>
              </p:nvSpPr>
              <p:spPr>
                <a:xfrm>
                  <a:off x="7381424" y="1463248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69" name="Google Shape;3269;p6"/>
                <p:cNvSpPr/>
                <p:nvPr/>
              </p:nvSpPr>
              <p:spPr>
                <a:xfrm>
                  <a:off x="7376086" y="1466329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52" y="2717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0" name="Google Shape;3270;p6"/>
                <p:cNvSpPr/>
                <p:nvPr/>
              </p:nvSpPr>
              <p:spPr>
                <a:xfrm>
                  <a:off x="7370748" y="1469416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40" y="586"/>
                        <a:pt x="0" y="1541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1" name="Google Shape;3271;p6"/>
                <p:cNvSpPr/>
                <p:nvPr/>
              </p:nvSpPr>
              <p:spPr>
                <a:xfrm>
                  <a:off x="7354507" y="141110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81" y="561"/>
                        <a:pt x="0" y="1558"/>
                        <a:pt x="0" y="2368"/>
                      </a:cubicBezTo>
                      <a:cubicBezTo>
                        <a:pt x="0" y="3178"/>
                        <a:pt x="581" y="3510"/>
                        <a:pt x="1267" y="3095"/>
                      </a:cubicBezTo>
                      <a:cubicBezTo>
                        <a:pt x="1952" y="2680"/>
                        <a:pt x="2534" y="168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2" name="Google Shape;3272;p6"/>
                <p:cNvSpPr/>
                <p:nvPr/>
              </p:nvSpPr>
              <p:spPr>
                <a:xfrm>
                  <a:off x="7349148" y="1414182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3" name="Google Shape;3273;p6"/>
                <p:cNvSpPr/>
                <p:nvPr/>
              </p:nvSpPr>
              <p:spPr>
                <a:xfrm>
                  <a:off x="7343811" y="1417265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52" y="2683"/>
                        <a:pt x="2534" y="1686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4" name="Google Shape;3274;p6"/>
                <p:cNvSpPr/>
                <p:nvPr/>
              </p:nvSpPr>
              <p:spPr>
                <a:xfrm>
                  <a:off x="7338473" y="1420350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40" y="595"/>
                        <a:pt x="0" y="1571"/>
                        <a:pt x="0" y="2381"/>
                      </a:cubicBezTo>
                      <a:cubicBezTo>
                        <a:pt x="0" y="3191"/>
                        <a:pt x="561" y="3523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5" name="Google Shape;3275;p6"/>
                <p:cNvSpPr/>
                <p:nvPr/>
              </p:nvSpPr>
              <p:spPr>
                <a:xfrm>
                  <a:off x="7333135" y="1423437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67" y="3095"/>
                      </a:cubicBezTo>
                      <a:cubicBezTo>
                        <a:pt x="1952" y="2700"/>
                        <a:pt x="2534" y="168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6" name="Google Shape;3276;p6"/>
                <p:cNvSpPr/>
                <p:nvPr/>
              </p:nvSpPr>
              <p:spPr>
                <a:xfrm>
                  <a:off x="7327777" y="1426528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46" y="170"/>
                      </a:moveTo>
                      <a:cubicBezTo>
                        <a:pt x="561" y="565"/>
                        <a:pt x="0" y="1562"/>
                        <a:pt x="0" y="2351"/>
                      </a:cubicBezTo>
                      <a:cubicBezTo>
                        <a:pt x="0" y="3140"/>
                        <a:pt x="561" y="3493"/>
                        <a:pt x="1267" y="3099"/>
                      </a:cubicBezTo>
                      <a:cubicBezTo>
                        <a:pt x="1973" y="2683"/>
                        <a:pt x="2555" y="1686"/>
                        <a:pt x="2555" y="897"/>
                      </a:cubicBezTo>
                      <a:cubicBezTo>
                        <a:pt x="2534" y="87"/>
                        <a:pt x="1973" y="-224"/>
                        <a:pt x="1246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7" name="Google Shape;3277;p6"/>
                <p:cNvSpPr/>
                <p:nvPr/>
              </p:nvSpPr>
              <p:spPr>
                <a:xfrm>
                  <a:off x="7322418" y="1429613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8" name="Google Shape;3278;p6"/>
                <p:cNvSpPr/>
                <p:nvPr/>
              </p:nvSpPr>
              <p:spPr>
                <a:xfrm>
                  <a:off x="7317060" y="1432708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69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9" name="Google Shape;3279;p6"/>
                <p:cNvSpPr/>
                <p:nvPr/>
              </p:nvSpPr>
              <p:spPr>
                <a:xfrm>
                  <a:off x="7354507" y="1417235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212"/>
                        <a:pt x="581" y="3523"/>
                        <a:pt x="1267" y="3108"/>
                      </a:cubicBezTo>
                      <a:cubicBezTo>
                        <a:pt x="1973" y="2713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0" name="Google Shape;3280;p6"/>
                <p:cNvSpPr/>
                <p:nvPr/>
              </p:nvSpPr>
              <p:spPr>
                <a:xfrm>
                  <a:off x="7349169" y="1420321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68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1" name="Google Shape;3281;p6"/>
                <p:cNvSpPr/>
                <p:nvPr/>
              </p:nvSpPr>
              <p:spPr>
                <a:xfrm>
                  <a:off x="7343831" y="1423403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087"/>
                      </a:cubicBezTo>
                      <a:cubicBezTo>
                        <a:pt x="1952" y="2692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2" name="Google Shape;3282;p6"/>
                <p:cNvSpPr/>
                <p:nvPr/>
              </p:nvSpPr>
              <p:spPr>
                <a:xfrm>
                  <a:off x="7338473" y="1426490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3" y="268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3" name="Google Shape;3283;p6"/>
                <p:cNvSpPr/>
                <p:nvPr/>
              </p:nvSpPr>
              <p:spPr>
                <a:xfrm>
                  <a:off x="7333135" y="1429585"/>
                  <a:ext cx="253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7" extrusionOk="0">
                      <a:moveTo>
                        <a:pt x="1267" y="167"/>
                      </a:moveTo>
                      <a:cubicBezTo>
                        <a:pt x="540" y="582"/>
                        <a:pt x="0" y="1579"/>
                        <a:pt x="0" y="2368"/>
                      </a:cubicBezTo>
                      <a:cubicBezTo>
                        <a:pt x="0" y="3178"/>
                        <a:pt x="561" y="3490"/>
                        <a:pt x="1267" y="3074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55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4" name="Google Shape;3284;p6"/>
                <p:cNvSpPr/>
                <p:nvPr/>
              </p:nvSpPr>
              <p:spPr>
                <a:xfrm>
                  <a:off x="7327798" y="1432666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46" y="180"/>
                      </a:moveTo>
                      <a:cubicBezTo>
                        <a:pt x="540" y="595"/>
                        <a:pt x="0" y="1571"/>
                        <a:pt x="0" y="2361"/>
                      </a:cubicBezTo>
                      <a:cubicBezTo>
                        <a:pt x="0" y="3191"/>
                        <a:pt x="561" y="3503"/>
                        <a:pt x="1246" y="3088"/>
                      </a:cubicBezTo>
                      <a:cubicBezTo>
                        <a:pt x="1952" y="2672"/>
                        <a:pt x="2534" y="1696"/>
                        <a:pt x="2534" y="886"/>
                      </a:cubicBezTo>
                      <a:cubicBezTo>
                        <a:pt x="2534" y="97"/>
                        <a:pt x="1952" y="-236"/>
                        <a:pt x="1246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5" name="Google Shape;3285;p6"/>
                <p:cNvSpPr/>
                <p:nvPr/>
              </p:nvSpPr>
              <p:spPr>
                <a:xfrm>
                  <a:off x="7322418" y="1435761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6" name="Google Shape;3286;p6"/>
                <p:cNvSpPr/>
                <p:nvPr/>
              </p:nvSpPr>
              <p:spPr>
                <a:xfrm>
                  <a:off x="7317081" y="1438839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6"/>
                      </a:moveTo>
                      <a:cubicBezTo>
                        <a:pt x="581" y="570"/>
                        <a:pt x="0" y="1567"/>
                        <a:pt x="0" y="2377"/>
                      </a:cubicBezTo>
                      <a:cubicBezTo>
                        <a:pt x="0" y="3208"/>
                        <a:pt x="581" y="3499"/>
                        <a:pt x="1267" y="3104"/>
                      </a:cubicBezTo>
                      <a:cubicBezTo>
                        <a:pt x="1994" y="2689"/>
                        <a:pt x="2534" y="173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7" name="Google Shape;3287;p6"/>
                <p:cNvSpPr/>
                <p:nvPr/>
              </p:nvSpPr>
              <p:spPr>
                <a:xfrm>
                  <a:off x="7343852" y="1429543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68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8" name="Google Shape;3288;p6"/>
                <p:cNvSpPr/>
                <p:nvPr/>
              </p:nvSpPr>
              <p:spPr>
                <a:xfrm>
                  <a:off x="7338494" y="143263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3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89" name="Google Shape;3289;p6"/>
                <p:cNvSpPr/>
                <p:nvPr/>
              </p:nvSpPr>
              <p:spPr>
                <a:xfrm>
                  <a:off x="7333156" y="1435719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52" y="2713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0" name="Google Shape;3290;p6"/>
                <p:cNvSpPr/>
                <p:nvPr/>
              </p:nvSpPr>
              <p:spPr>
                <a:xfrm>
                  <a:off x="7327798" y="1438814"/>
                  <a:ext cx="255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7" extrusionOk="0">
                      <a:moveTo>
                        <a:pt x="1246" y="179"/>
                      </a:moveTo>
                      <a:cubicBezTo>
                        <a:pt x="561" y="574"/>
                        <a:pt x="0" y="1571"/>
                        <a:pt x="0" y="2360"/>
                      </a:cubicBezTo>
                      <a:cubicBezTo>
                        <a:pt x="0" y="3191"/>
                        <a:pt x="561" y="3502"/>
                        <a:pt x="1267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1" name="Google Shape;3291;p6"/>
                <p:cNvSpPr/>
                <p:nvPr/>
              </p:nvSpPr>
              <p:spPr>
                <a:xfrm>
                  <a:off x="7322439" y="1441892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55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2" name="Google Shape;3292;p6"/>
                <p:cNvSpPr/>
                <p:nvPr/>
              </p:nvSpPr>
              <p:spPr>
                <a:xfrm>
                  <a:off x="7317102" y="1444982"/>
                  <a:ext cx="253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7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60"/>
                      </a:cubicBezTo>
                      <a:cubicBezTo>
                        <a:pt x="0" y="3191"/>
                        <a:pt x="581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3" name="Google Shape;3293;p6"/>
                <p:cNvSpPr/>
                <p:nvPr/>
              </p:nvSpPr>
              <p:spPr>
                <a:xfrm>
                  <a:off x="7354548" y="1429535"/>
                  <a:ext cx="2534" cy="3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6" extrusionOk="0">
                      <a:moveTo>
                        <a:pt x="1267" y="175"/>
                      </a:moveTo>
                      <a:cubicBezTo>
                        <a:pt x="582" y="569"/>
                        <a:pt x="0" y="1545"/>
                        <a:pt x="0" y="2355"/>
                      </a:cubicBezTo>
                      <a:cubicBezTo>
                        <a:pt x="0" y="3186"/>
                        <a:pt x="582" y="3477"/>
                        <a:pt x="1267" y="3082"/>
                      </a:cubicBezTo>
                      <a:cubicBezTo>
                        <a:pt x="1973" y="2688"/>
                        <a:pt x="2534" y="1712"/>
                        <a:pt x="2534" y="881"/>
                      </a:cubicBezTo>
                      <a:cubicBezTo>
                        <a:pt x="2555" y="71"/>
                        <a:pt x="1973" y="-22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4" name="Google Shape;3294;p6"/>
                <p:cNvSpPr/>
                <p:nvPr/>
              </p:nvSpPr>
              <p:spPr>
                <a:xfrm>
                  <a:off x="7349211" y="1432620"/>
                  <a:ext cx="2533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4" extrusionOk="0">
                      <a:moveTo>
                        <a:pt x="1267" y="184"/>
                      </a:moveTo>
                      <a:cubicBezTo>
                        <a:pt x="582" y="579"/>
                        <a:pt x="0" y="1555"/>
                        <a:pt x="0" y="2344"/>
                      </a:cubicBezTo>
                      <a:cubicBezTo>
                        <a:pt x="0" y="3175"/>
                        <a:pt x="582" y="3487"/>
                        <a:pt x="1267" y="3071"/>
                      </a:cubicBezTo>
                      <a:cubicBezTo>
                        <a:pt x="1973" y="2677"/>
                        <a:pt x="2534" y="1700"/>
                        <a:pt x="2534" y="870"/>
                      </a:cubicBezTo>
                      <a:cubicBezTo>
                        <a:pt x="2534" y="80"/>
                        <a:pt x="1952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5" name="Google Shape;3295;p6"/>
                <p:cNvSpPr/>
                <p:nvPr/>
              </p:nvSpPr>
              <p:spPr>
                <a:xfrm>
                  <a:off x="7333177" y="1441876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71"/>
                      </a:moveTo>
                      <a:cubicBezTo>
                        <a:pt x="561" y="586"/>
                        <a:pt x="0" y="1542"/>
                        <a:pt x="0" y="2352"/>
                      </a:cubicBezTo>
                      <a:cubicBezTo>
                        <a:pt x="0" y="3182"/>
                        <a:pt x="561" y="3494"/>
                        <a:pt x="1267" y="3078"/>
                      </a:cubicBezTo>
                      <a:cubicBezTo>
                        <a:pt x="1952" y="2684"/>
                        <a:pt x="2534" y="1708"/>
                        <a:pt x="2534" y="877"/>
                      </a:cubicBezTo>
                      <a:cubicBezTo>
                        <a:pt x="2534" y="88"/>
                        <a:pt x="1952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6" name="Google Shape;3296;p6"/>
                <p:cNvSpPr/>
                <p:nvPr/>
              </p:nvSpPr>
              <p:spPr>
                <a:xfrm>
                  <a:off x="7327839" y="1444957"/>
                  <a:ext cx="2554" cy="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0" extrusionOk="0">
                      <a:moveTo>
                        <a:pt x="1246" y="184"/>
                      </a:moveTo>
                      <a:cubicBezTo>
                        <a:pt x="561" y="579"/>
                        <a:pt x="0" y="1534"/>
                        <a:pt x="0" y="2344"/>
                      </a:cubicBezTo>
                      <a:cubicBezTo>
                        <a:pt x="0" y="3154"/>
                        <a:pt x="561" y="3487"/>
                        <a:pt x="1267" y="3071"/>
                      </a:cubicBezTo>
                      <a:cubicBezTo>
                        <a:pt x="1973" y="2656"/>
                        <a:pt x="2555" y="1680"/>
                        <a:pt x="2555" y="870"/>
                      </a:cubicBezTo>
                      <a:cubicBezTo>
                        <a:pt x="2534" y="80"/>
                        <a:pt x="1952" y="-231"/>
                        <a:pt x="1246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7" name="Google Shape;3297;p6"/>
                <p:cNvSpPr/>
                <p:nvPr/>
              </p:nvSpPr>
              <p:spPr>
                <a:xfrm>
                  <a:off x="7322460" y="1448052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84"/>
                      </a:moveTo>
                      <a:cubicBezTo>
                        <a:pt x="582" y="599"/>
                        <a:pt x="0" y="1555"/>
                        <a:pt x="0" y="2365"/>
                      </a:cubicBezTo>
                      <a:cubicBezTo>
                        <a:pt x="0" y="3175"/>
                        <a:pt x="582" y="3486"/>
                        <a:pt x="1267" y="3091"/>
                      </a:cubicBezTo>
                      <a:cubicBezTo>
                        <a:pt x="1973" y="2676"/>
                        <a:pt x="2534" y="1721"/>
                        <a:pt x="2534" y="890"/>
                      </a:cubicBezTo>
                      <a:cubicBezTo>
                        <a:pt x="2534" y="80"/>
                        <a:pt x="197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8" name="Google Shape;3298;p6"/>
                <p:cNvSpPr/>
                <p:nvPr/>
              </p:nvSpPr>
              <p:spPr>
                <a:xfrm>
                  <a:off x="7317122" y="1451147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84"/>
                      </a:moveTo>
                      <a:cubicBezTo>
                        <a:pt x="581" y="578"/>
                        <a:pt x="0" y="1555"/>
                        <a:pt x="0" y="2365"/>
                      </a:cubicBezTo>
                      <a:cubicBezTo>
                        <a:pt x="0" y="3195"/>
                        <a:pt x="581" y="3486"/>
                        <a:pt x="1267" y="3091"/>
                      </a:cubicBezTo>
                      <a:cubicBezTo>
                        <a:pt x="1973" y="2676"/>
                        <a:pt x="2534" y="1721"/>
                        <a:pt x="2534" y="890"/>
                      </a:cubicBezTo>
                      <a:cubicBezTo>
                        <a:pt x="2534" y="80"/>
                        <a:pt x="197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9" name="Google Shape;3299;p6"/>
                <p:cNvSpPr/>
                <p:nvPr/>
              </p:nvSpPr>
              <p:spPr>
                <a:xfrm>
                  <a:off x="7354569" y="1435675"/>
                  <a:ext cx="253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7" extrusionOk="0">
                      <a:moveTo>
                        <a:pt x="1267" y="183"/>
                      </a:moveTo>
                      <a:cubicBezTo>
                        <a:pt x="582" y="598"/>
                        <a:pt x="0" y="1553"/>
                        <a:pt x="0" y="2384"/>
                      </a:cubicBezTo>
                      <a:cubicBezTo>
                        <a:pt x="0" y="3173"/>
                        <a:pt x="582" y="3506"/>
                        <a:pt x="1267" y="3111"/>
                      </a:cubicBezTo>
                      <a:cubicBezTo>
                        <a:pt x="1973" y="2716"/>
                        <a:pt x="2534" y="1720"/>
                        <a:pt x="2534" y="930"/>
                      </a:cubicBezTo>
                      <a:cubicBezTo>
                        <a:pt x="2534" y="79"/>
                        <a:pt x="1973" y="-233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0" name="Google Shape;3300;p6"/>
                <p:cNvSpPr/>
                <p:nvPr/>
              </p:nvSpPr>
              <p:spPr>
                <a:xfrm>
                  <a:off x="7349232" y="1438761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1" name="Google Shape;3301;p6"/>
                <p:cNvSpPr/>
                <p:nvPr/>
              </p:nvSpPr>
              <p:spPr>
                <a:xfrm>
                  <a:off x="7327839" y="1451106"/>
                  <a:ext cx="255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7" extrusionOk="0">
                      <a:moveTo>
                        <a:pt x="1246" y="183"/>
                      </a:moveTo>
                      <a:cubicBezTo>
                        <a:pt x="561" y="599"/>
                        <a:pt x="0" y="1554"/>
                        <a:pt x="0" y="2364"/>
                      </a:cubicBezTo>
                      <a:cubicBezTo>
                        <a:pt x="0" y="3174"/>
                        <a:pt x="561" y="3506"/>
                        <a:pt x="1267" y="3112"/>
                      </a:cubicBezTo>
                      <a:cubicBezTo>
                        <a:pt x="1973" y="2696"/>
                        <a:pt x="2555" y="1699"/>
                        <a:pt x="2555" y="910"/>
                      </a:cubicBezTo>
                      <a:cubicBezTo>
                        <a:pt x="2555" y="79"/>
                        <a:pt x="1973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2" name="Google Shape;3302;p6"/>
                <p:cNvSpPr/>
                <p:nvPr/>
              </p:nvSpPr>
              <p:spPr>
                <a:xfrm>
                  <a:off x="7322480" y="1454200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95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3" name="Google Shape;3303;p6"/>
                <p:cNvSpPr/>
                <p:nvPr/>
              </p:nvSpPr>
              <p:spPr>
                <a:xfrm>
                  <a:off x="7317143" y="145727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4" name="Google Shape;3304;p6"/>
                <p:cNvSpPr/>
                <p:nvPr/>
              </p:nvSpPr>
              <p:spPr>
                <a:xfrm>
                  <a:off x="7354590" y="1441814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3" y="2683"/>
                        <a:pt x="2534" y="1707"/>
                        <a:pt x="2534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5" name="Google Shape;3305;p6"/>
                <p:cNvSpPr/>
                <p:nvPr/>
              </p:nvSpPr>
              <p:spPr>
                <a:xfrm>
                  <a:off x="7327860" y="1457253"/>
                  <a:ext cx="253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7" extrusionOk="0">
                      <a:moveTo>
                        <a:pt x="1246" y="183"/>
                      </a:moveTo>
                      <a:cubicBezTo>
                        <a:pt x="561" y="578"/>
                        <a:pt x="0" y="1554"/>
                        <a:pt x="0" y="2364"/>
                      </a:cubicBezTo>
                      <a:cubicBezTo>
                        <a:pt x="0" y="3174"/>
                        <a:pt x="561" y="3506"/>
                        <a:pt x="1246" y="3112"/>
                      </a:cubicBezTo>
                      <a:cubicBezTo>
                        <a:pt x="1952" y="2696"/>
                        <a:pt x="2555" y="1699"/>
                        <a:pt x="2534" y="910"/>
                      </a:cubicBezTo>
                      <a:cubicBezTo>
                        <a:pt x="2555" y="79"/>
                        <a:pt x="1973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6" name="Google Shape;3306;p6"/>
                <p:cNvSpPr/>
                <p:nvPr/>
              </p:nvSpPr>
              <p:spPr>
                <a:xfrm>
                  <a:off x="7322501" y="1460340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7" name="Google Shape;3307;p6"/>
                <p:cNvSpPr/>
                <p:nvPr/>
              </p:nvSpPr>
              <p:spPr>
                <a:xfrm>
                  <a:off x="7317163" y="1463422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8" name="Google Shape;3308;p6"/>
                <p:cNvSpPr/>
                <p:nvPr/>
              </p:nvSpPr>
              <p:spPr>
                <a:xfrm>
                  <a:off x="7327881" y="1463404"/>
                  <a:ext cx="2554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3" extrusionOk="0">
                      <a:moveTo>
                        <a:pt x="1246" y="180"/>
                      </a:moveTo>
                      <a:cubicBezTo>
                        <a:pt x="561" y="595"/>
                        <a:pt x="0" y="1571"/>
                        <a:pt x="0" y="2361"/>
                      </a:cubicBezTo>
                      <a:cubicBezTo>
                        <a:pt x="0" y="3150"/>
                        <a:pt x="561" y="3503"/>
                        <a:pt x="1267" y="3088"/>
                      </a:cubicBezTo>
                      <a:cubicBezTo>
                        <a:pt x="1973" y="2672"/>
                        <a:pt x="2555" y="1675"/>
                        <a:pt x="2555" y="886"/>
                      </a:cubicBezTo>
                      <a:cubicBezTo>
                        <a:pt x="2534" y="97"/>
                        <a:pt x="1952" y="-236"/>
                        <a:pt x="1246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9" name="Google Shape;3309;p6"/>
                <p:cNvSpPr/>
                <p:nvPr/>
              </p:nvSpPr>
              <p:spPr>
                <a:xfrm>
                  <a:off x="7322522" y="1466482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0" name="Google Shape;3310;p6"/>
                <p:cNvSpPr/>
                <p:nvPr/>
              </p:nvSpPr>
              <p:spPr>
                <a:xfrm>
                  <a:off x="7317163" y="1469573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1" name="Google Shape;3311;p6"/>
                <p:cNvSpPr/>
                <p:nvPr/>
              </p:nvSpPr>
              <p:spPr>
                <a:xfrm>
                  <a:off x="7322522" y="1472626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2" name="Google Shape;3312;p6"/>
                <p:cNvSpPr/>
                <p:nvPr/>
              </p:nvSpPr>
              <p:spPr>
                <a:xfrm>
                  <a:off x="7317184" y="1475713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3" name="Google Shape;3313;p6"/>
                <p:cNvSpPr/>
                <p:nvPr/>
              </p:nvSpPr>
              <p:spPr>
                <a:xfrm>
                  <a:off x="7402837" y="1457046"/>
                  <a:ext cx="2555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21" y="3174"/>
                        <a:pt x="582" y="3506"/>
                        <a:pt x="1288" y="3112"/>
                      </a:cubicBezTo>
                      <a:cubicBezTo>
                        <a:pt x="1994" y="2696"/>
                        <a:pt x="2555" y="1720"/>
                        <a:pt x="2555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4" name="Google Shape;3314;p6"/>
                <p:cNvSpPr/>
                <p:nvPr/>
              </p:nvSpPr>
              <p:spPr>
                <a:xfrm>
                  <a:off x="7397479" y="1460123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61" y="574"/>
                        <a:pt x="0" y="1550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5" name="Google Shape;3315;p6"/>
                <p:cNvSpPr/>
                <p:nvPr/>
              </p:nvSpPr>
              <p:spPr>
                <a:xfrm>
                  <a:off x="7392141" y="1463214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6" name="Google Shape;3316;p6"/>
                <p:cNvSpPr/>
                <p:nvPr/>
              </p:nvSpPr>
              <p:spPr>
                <a:xfrm>
                  <a:off x="7386803" y="146630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34" y="79"/>
                        <a:pt x="195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7" name="Google Shape;3317;p6"/>
                <p:cNvSpPr/>
                <p:nvPr/>
              </p:nvSpPr>
              <p:spPr>
                <a:xfrm>
                  <a:off x="7381445" y="1469396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8" name="Google Shape;3318;p6"/>
                <p:cNvSpPr/>
                <p:nvPr/>
              </p:nvSpPr>
              <p:spPr>
                <a:xfrm>
                  <a:off x="7376107" y="1472477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61" y="3527"/>
                        <a:pt x="1267" y="3112"/>
                      </a:cubicBezTo>
                      <a:cubicBezTo>
                        <a:pt x="1973" y="2717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9" name="Google Shape;3319;p6"/>
                <p:cNvSpPr/>
                <p:nvPr/>
              </p:nvSpPr>
              <p:spPr>
                <a:xfrm>
                  <a:off x="7370769" y="1475564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0" name="Google Shape;3320;p6"/>
                <p:cNvSpPr/>
                <p:nvPr/>
              </p:nvSpPr>
              <p:spPr>
                <a:xfrm>
                  <a:off x="7402837" y="1463186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21" y="3161"/>
                        <a:pt x="582" y="3514"/>
                        <a:pt x="1267" y="3099"/>
                      </a:cubicBezTo>
                      <a:cubicBezTo>
                        <a:pt x="1994" y="2683"/>
                        <a:pt x="2534" y="1707"/>
                        <a:pt x="2534" y="897"/>
                      </a:cubicBezTo>
                      <a:cubicBezTo>
                        <a:pt x="2555" y="87"/>
                        <a:pt x="1994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1" name="Google Shape;3321;p6"/>
                <p:cNvSpPr/>
                <p:nvPr/>
              </p:nvSpPr>
              <p:spPr>
                <a:xfrm>
                  <a:off x="7397499" y="1466267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2" name="Google Shape;3322;p6"/>
                <p:cNvSpPr/>
                <p:nvPr/>
              </p:nvSpPr>
              <p:spPr>
                <a:xfrm>
                  <a:off x="7392162" y="1469354"/>
                  <a:ext cx="255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5" extrusionOk="0">
                      <a:moveTo>
                        <a:pt x="1267" y="170"/>
                      </a:moveTo>
                      <a:cubicBezTo>
                        <a:pt x="561" y="565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88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3" name="Google Shape;3323;p6"/>
                <p:cNvSpPr/>
                <p:nvPr/>
              </p:nvSpPr>
              <p:spPr>
                <a:xfrm>
                  <a:off x="7386824" y="1472445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67" y="3103"/>
                      </a:cubicBezTo>
                      <a:cubicBezTo>
                        <a:pt x="1973" y="2687"/>
                        <a:pt x="2534" y="1690"/>
                        <a:pt x="2534" y="901"/>
                      </a:cubicBezTo>
                      <a:cubicBezTo>
                        <a:pt x="2534" y="70"/>
                        <a:pt x="195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4" name="Google Shape;3324;p6"/>
                <p:cNvSpPr/>
                <p:nvPr/>
              </p:nvSpPr>
              <p:spPr>
                <a:xfrm>
                  <a:off x="7381466" y="1475530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83"/>
                      </a:moveTo>
                      <a:cubicBezTo>
                        <a:pt x="561" y="599"/>
                        <a:pt x="0" y="1554"/>
                        <a:pt x="0" y="2385"/>
                      </a:cubicBezTo>
                      <a:cubicBezTo>
                        <a:pt x="0" y="3174"/>
                        <a:pt x="581" y="3527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5" name="Google Shape;3325;p6"/>
                <p:cNvSpPr/>
                <p:nvPr/>
              </p:nvSpPr>
              <p:spPr>
                <a:xfrm>
                  <a:off x="7376128" y="1478617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6" name="Google Shape;3326;p6"/>
                <p:cNvSpPr/>
                <p:nvPr/>
              </p:nvSpPr>
              <p:spPr>
                <a:xfrm>
                  <a:off x="7370769" y="1481708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86"/>
                        <a:pt x="561" y="3518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7" name="Google Shape;3327;p6"/>
                <p:cNvSpPr/>
                <p:nvPr/>
              </p:nvSpPr>
              <p:spPr>
                <a:xfrm>
                  <a:off x="7360073" y="148788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8" name="Google Shape;3328;p6"/>
                <p:cNvSpPr/>
                <p:nvPr/>
              </p:nvSpPr>
              <p:spPr>
                <a:xfrm>
                  <a:off x="7408216" y="1466250"/>
                  <a:ext cx="255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3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55" y="169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9" name="Google Shape;3329;p6"/>
                <p:cNvSpPr/>
                <p:nvPr/>
              </p:nvSpPr>
              <p:spPr>
                <a:xfrm>
                  <a:off x="7402858" y="1469324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0" name="Google Shape;3330;p6"/>
                <p:cNvSpPr/>
                <p:nvPr/>
              </p:nvSpPr>
              <p:spPr>
                <a:xfrm>
                  <a:off x="7397520" y="1472419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21" y="3170"/>
                        <a:pt x="582" y="3502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1" name="Google Shape;3331;p6"/>
                <p:cNvSpPr/>
                <p:nvPr/>
              </p:nvSpPr>
              <p:spPr>
                <a:xfrm>
                  <a:off x="7392182" y="1475505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21" y="3157"/>
                        <a:pt x="582" y="3490"/>
                        <a:pt x="1287" y="3095"/>
                      </a:cubicBezTo>
                      <a:cubicBezTo>
                        <a:pt x="1973" y="2680"/>
                        <a:pt x="2555" y="1703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2" name="Google Shape;3332;p6"/>
                <p:cNvSpPr/>
                <p:nvPr/>
              </p:nvSpPr>
              <p:spPr>
                <a:xfrm>
                  <a:off x="7386824" y="1478596"/>
                  <a:ext cx="255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5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88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3" name="Google Shape;3333;p6"/>
                <p:cNvSpPr/>
                <p:nvPr/>
              </p:nvSpPr>
              <p:spPr>
                <a:xfrm>
                  <a:off x="7381486" y="1481674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60" y="582"/>
                        <a:pt x="0" y="1558"/>
                        <a:pt x="0" y="2368"/>
                      </a:cubicBezTo>
                      <a:cubicBezTo>
                        <a:pt x="0" y="3157"/>
                        <a:pt x="581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4" name="Google Shape;3334;p6"/>
                <p:cNvSpPr/>
                <p:nvPr/>
              </p:nvSpPr>
              <p:spPr>
                <a:xfrm>
                  <a:off x="7376149" y="1484765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61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5" name="Google Shape;3335;p6"/>
                <p:cNvSpPr/>
                <p:nvPr/>
              </p:nvSpPr>
              <p:spPr>
                <a:xfrm>
                  <a:off x="7365431" y="1490945"/>
                  <a:ext cx="2575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88" y="3108"/>
                      </a:cubicBezTo>
                      <a:cubicBezTo>
                        <a:pt x="1994" y="2692"/>
                        <a:pt x="2576" y="1696"/>
                        <a:pt x="2576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6" name="Google Shape;3336;p6"/>
                <p:cNvSpPr/>
                <p:nvPr/>
              </p:nvSpPr>
              <p:spPr>
                <a:xfrm>
                  <a:off x="7360094" y="1494023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61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7" name="Google Shape;3337;p6"/>
                <p:cNvSpPr/>
                <p:nvPr/>
              </p:nvSpPr>
              <p:spPr>
                <a:xfrm>
                  <a:off x="7408216" y="1472377"/>
                  <a:ext cx="2575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5" h="3274" extrusionOk="0">
                      <a:moveTo>
                        <a:pt x="1267" y="179"/>
                      </a:moveTo>
                      <a:cubicBezTo>
                        <a:pt x="582" y="595"/>
                        <a:pt x="0" y="1592"/>
                        <a:pt x="0" y="2381"/>
                      </a:cubicBezTo>
                      <a:cubicBezTo>
                        <a:pt x="0" y="3170"/>
                        <a:pt x="582" y="3502"/>
                        <a:pt x="1288" y="3108"/>
                      </a:cubicBezTo>
                      <a:cubicBezTo>
                        <a:pt x="1994" y="2692"/>
                        <a:pt x="2575" y="1695"/>
                        <a:pt x="2575" y="906"/>
                      </a:cubicBezTo>
                      <a:cubicBezTo>
                        <a:pt x="257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8" name="Google Shape;3338;p6"/>
                <p:cNvSpPr/>
                <p:nvPr/>
              </p:nvSpPr>
              <p:spPr>
                <a:xfrm>
                  <a:off x="7402878" y="1475472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9" name="Google Shape;3339;p6"/>
                <p:cNvSpPr/>
                <p:nvPr/>
              </p:nvSpPr>
              <p:spPr>
                <a:xfrm>
                  <a:off x="7397541" y="1478549"/>
                  <a:ext cx="2533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3" extrusionOk="0">
                      <a:moveTo>
                        <a:pt x="1267" y="176"/>
                      </a:moveTo>
                      <a:cubicBezTo>
                        <a:pt x="561" y="571"/>
                        <a:pt x="0" y="1568"/>
                        <a:pt x="0" y="2357"/>
                      </a:cubicBezTo>
                      <a:cubicBezTo>
                        <a:pt x="0" y="3167"/>
                        <a:pt x="582" y="3499"/>
                        <a:pt x="1267" y="3084"/>
                      </a:cubicBezTo>
                      <a:cubicBezTo>
                        <a:pt x="1994" y="2668"/>
                        <a:pt x="2534" y="1692"/>
                        <a:pt x="2534" y="882"/>
                      </a:cubicBezTo>
                      <a:cubicBezTo>
                        <a:pt x="2534" y="114"/>
                        <a:pt x="1973" y="-239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0" name="Google Shape;3340;p6"/>
                <p:cNvSpPr/>
                <p:nvPr/>
              </p:nvSpPr>
              <p:spPr>
                <a:xfrm>
                  <a:off x="7392182" y="1481649"/>
                  <a:ext cx="255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8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82"/>
                        <a:pt x="582" y="3493"/>
                        <a:pt x="1287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1" name="Google Shape;3341;p6"/>
                <p:cNvSpPr/>
                <p:nvPr/>
              </p:nvSpPr>
              <p:spPr>
                <a:xfrm>
                  <a:off x="7386845" y="1484735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21" y="3170"/>
                        <a:pt x="582" y="3502"/>
                        <a:pt x="1288" y="3108"/>
                      </a:cubicBezTo>
                      <a:cubicBezTo>
                        <a:pt x="1973" y="2713"/>
                        <a:pt x="2555" y="1716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2" name="Google Shape;3342;p6"/>
                <p:cNvSpPr/>
                <p:nvPr/>
              </p:nvSpPr>
              <p:spPr>
                <a:xfrm>
                  <a:off x="7381507" y="1487818"/>
                  <a:ext cx="255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5" extrusionOk="0">
                      <a:moveTo>
                        <a:pt x="1267" y="170"/>
                      </a:moveTo>
                      <a:cubicBezTo>
                        <a:pt x="560" y="565"/>
                        <a:pt x="0" y="1562"/>
                        <a:pt x="0" y="2372"/>
                      </a:cubicBezTo>
                      <a:cubicBezTo>
                        <a:pt x="0" y="3161"/>
                        <a:pt x="581" y="3493"/>
                        <a:pt x="1287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3" name="Google Shape;3343;p6"/>
                <p:cNvSpPr/>
                <p:nvPr/>
              </p:nvSpPr>
              <p:spPr>
                <a:xfrm>
                  <a:off x="7376169" y="1490903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4" name="Google Shape;3344;p6"/>
                <p:cNvSpPr/>
                <p:nvPr/>
              </p:nvSpPr>
              <p:spPr>
                <a:xfrm>
                  <a:off x="7365452" y="1497081"/>
                  <a:ext cx="2555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65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55" y="1686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5" name="Google Shape;3345;p6"/>
                <p:cNvSpPr/>
                <p:nvPr/>
              </p:nvSpPr>
              <p:spPr>
                <a:xfrm>
                  <a:off x="7360115" y="1500167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6" name="Google Shape;3346;p6"/>
                <p:cNvSpPr/>
                <p:nvPr/>
              </p:nvSpPr>
              <p:spPr>
                <a:xfrm>
                  <a:off x="7402899" y="1481612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88" y="3095"/>
                      </a:cubicBezTo>
                      <a:cubicBezTo>
                        <a:pt x="1994" y="2680"/>
                        <a:pt x="2555" y="1724"/>
                        <a:pt x="2555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7" name="Google Shape;3347;p6"/>
                <p:cNvSpPr/>
                <p:nvPr/>
              </p:nvSpPr>
              <p:spPr>
                <a:xfrm>
                  <a:off x="7397562" y="1484693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212"/>
                        <a:pt x="581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8" name="Google Shape;3348;p6"/>
                <p:cNvSpPr/>
                <p:nvPr/>
              </p:nvSpPr>
              <p:spPr>
                <a:xfrm>
                  <a:off x="7392224" y="1487788"/>
                  <a:ext cx="2533" cy="3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0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52" y="2713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9" name="Google Shape;3349;p6"/>
                <p:cNvSpPr/>
                <p:nvPr/>
              </p:nvSpPr>
              <p:spPr>
                <a:xfrm>
                  <a:off x="7386865" y="1490875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0" name="Google Shape;3350;p6"/>
                <p:cNvSpPr/>
                <p:nvPr/>
              </p:nvSpPr>
              <p:spPr>
                <a:xfrm>
                  <a:off x="7381527" y="1493957"/>
                  <a:ext cx="2555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8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21" y="3212"/>
                        <a:pt x="582" y="3502"/>
                        <a:pt x="1288" y="3108"/>
                      </a:cubicBezTo>
                      <a:cubicBezTo>
                        <a:pt x="1973" y="2713"/>
                        <a:pt x="2555" y="1737"/>
                        <a:pt x="2555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1" name="Google Shape;3351;p6"/>
                <p:cNvSpPr/>
                <p:nvPr/>
              </p:nvSpPr>
              <p:spPr>
                <a:xfrm>
                  <a:off x="7376169" y="1497043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2" name="Google Shape;3352;p6"/>
                <p:cNvSpPr/>
                <p:nvPr/>
              </p:nvSpPr>
              <p:spPr>
                <a:xfrm>
                  <a:off x="7365473" y="1503220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3" name="Google Shape;3353;p6"/>
                <p:cNvSpPr/>
                <p:nvPr/>
              </p:nvSpPr>
              <p:spPr>
                <a:xfrm>
                  <a:off x="7360115" y="1506314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4" name="Google Shape;3354;p6"/>
                <p:cNvSpPr/>
                <p:nvPr/>
              </p:nvSpPr>
              <p:spPr>
                <a:xfrm>
                  <a:off x="7397583" y="1490841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9"/>
                      </a:moveTo>
                      <a:cubicBezTo>
                        <a:pt x="560" y="595"/>
                        <a:pt x="0" y="1571"/>
                        <a:pt x="0" y="2381"/>
                      </a:cubicBezTo>
                      <a:cubicBezTo>
                        <a:pt x="0" y="3191"/>
                        <a:pt x="581" y="3502"/>
                        <a:pt x="1287" y="3108"/>
                      </a:cubicBezTo>
                      <a:cubicBezTo>
                        <a:pt x="1994" y="2692"/>
                        <a:pt x="2555" y="1737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5" name="Google Shape;3355;p6"/>
                <p:cNvSpPr/>
                <p:nvPr/>
              </p:nvSpPr>
              <p:spPr>
                <a:xfrm>
                  <a:off x="7392224" y="1493928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6" name="Google Shape;3356;p6"/>
                <p:cNvSpPr/>
                <p:nvPr/>
              </p:nvSpPr>
              <p:spPr>
                <a:xfrm>
                  <a:off x="7386886" y="1497019"/>
                  <a:ext cx="2533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2" extrusionOk="0">
                      <a:moveTo>
                        <a:pt x="1267" y="170"/>
                      </a:moveTo>
                      <a:cubicBezTo>
                        <a:pt x="561" y="565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73" y="2683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7" name="Google Shape;3357;p6"/>
                <p:cNvSpPr/>
                <p:nvPr/>
              </p:nvSpPr>
              <p:spPr>
                <a:xfrm>
                  <a:off x="7381527" y="1500096"/>
                  <a:ext cx="253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8" name="Google Shape;3358;p6"/>
                <p:cNvSpPr/>
                <p:nvPr/>
              </p:nvSpPr>
              <p:spPr>
                <a:xfrm>
                  <a:off x="7376190" y="1503187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21" y="3182"/>
                        <a:pt x="561" y="3514"/>
                        <a:pt x="1287" y="3099"/>
                      </a:cubicBezTo>
                      <a:cubicBezTo>
                        <a:pt x="1973" y="2683"/>
                        <a:pt x="2555" y="1728"/>
                        <a:pt x="2555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9" name="Google Shape;3359;p6"/>
                <p:cNvSpPr/>
                <p:nvPr/>
              </p:nvSpPr>
              <p:spPr>
                <a:xfrm>
                  <a:off x="7397583" y="1497005"/>
                  <a:ext cx="2534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4" extrusionOk="0">
                      <a:moveTo>
                        <a:pt x="1267" y="184"/>
                      </a:moveTo>
                      <a:cubicBezTo>
                        <a:pt x="560" y="579"/>
                        <a:pt x="0" y="1555"/>
                        <a:pt x="0" y="2344"/>
                      </a:cubicBezTo>
                      <a:cubicBezTo>
                        <a:pt x="0" y="3175"/>
                        <a:pt x="581" y="3487"/>
                        <a:pt x="1267" y="3071"/>
                      </a:cubicBezTo>
                      <a:cubicBezTo>
                        <a:pt x="1973" y="2656"/>
                        <a:pt x="2534" y="1700"/>
                        <a:pt x="2534" y="870"/>
                      </a:cubicBezTo>
                      <a:cubicBezTo>
                        <a:pt x="2555" y="80"/>
                        <a:pt x="1994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0" name="Google Shape;3360;p6"/>
                <p:cNvSpPr/>
                <p:nvPr/>
              </p:nvSpPr>
              <p:spPr>
                <a:xfrm>
                  <a:off x="7392245" y="1500092"/>
                  <a:ext cx="2554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2" extrusionOk="0">
                      <a:moveTo>
                        <a:pt x="1267" y="171"/>
                      </a:moveTo>
                      <a:cubicBezTo>
                        <a:pt x="561" y="586"/>
                        <a:pt x="0" y="1542"/>
                        <a:pt x="0" y="2352"/>
                      </a:cubicBezTo>
                      <a:cubicBezTo>
                        <a:pt x="0" y="3182"/>
                        <a:pt x="582" y="3473"/>
                        <a:pt x="1287" y="3078"/>
                      </a:cubicBezTo>
                      <a:cubicBezTo>
                        <a:pt x="1973" y="2684"/>
                        <a:pt x="2555" y="1708"/>
                        <a:pt x="2555" y="877"/>
                      </a:cubicBezTo>
                      <a:cubicBezTo>
                        <a:pt x="2534" y="88"/>
                        <a:pt x="1973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1" name="Google Shape;3361;p6"/>
                <p:cNvSpPr/>
                <p:nvPr/>
              </p:nvSpPr>
              <p:spPr>
                <a:xfrm>
                  <a:off x="7386907" y="1503173"/>
                  <a:ext cx="2533" cy="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5" extrusionOk="0">
                      <a:moveTo>
                        <a:pt x="1267" y="184"/>
                      </a:moveTo>
                      <a:cubicBezTo>
                        <a:pt x="582" y="579"/>
                        <a:pt x="0" y="1555"/>
                        <a:pt x="0" y="2344"/>
                      </a:cubicBezTo>
                      <a:cubicBezTo>
                        <a:pt x="0" y="3175"/>
                        <a:pt x="582" y="3466"/>
                        <a:pt x="1267" y="3071"/>
                      </a:cubicBezTo>
                      <a:cubicBezTo>
                        <a:pt x="1952" y="2656"/>
                        <a:pt x="2534" y="1700"/>
                        <a:pt x="2534" y="870"/>
                      </a:cubicBezTo>
                      <a:cubicBezTo>
                        <a:pt x="2534" y="80"/>
                        <a:pt x="1952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2" name="Google Shape;3362;p6"/>
                <p:cNvSpPr/>
                <p:nvPr/>
              </p:nvSpPr>
              <p:spPr>
                <a:xfrm>
                  <a:off x="7381548" y="1506260"/>
                  <a:ext cx="2534" cy="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41" extrusionOk="0">
                      <a:moveTo>
                        <a:pt x="1267" y="171"/>
                      </a:moveTo>
                      <a:cubicBezTo>
                        <a:pt x="561" y="566"/>
                        <a:pt x="0" y="1542"/>
                        <a:pt x="0" y="2331"/>
                      </a:cubicBezTo>
                      <a:cubicBezTo>
                        <a:pt x="0" y="3162"/>
                        <a:pt x="582" y="3474"/>
                        <a:pt x="1267" y="3058"/>
                      </a:cubicBezTo>
                      <a:cubicBezTo>
                        <a:pt x="1973" y="2664"/>
                        <a:pt x="2534" y="1687"/>
                        <a:pt x="2534" y="857"/>
                      </a:cubicBezTo>
                      <a:cubicBezTo>
                        <a:pt x="2555" y="88"/>
                        <a:pt x="1973" y="-223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3" name="Google Shape;3363;p6"/>
                <p:cNvSpPr/>
                <p:nvPr/>
              </p:nvSpPr>
              <p:spPr>
                <a:xfrm>
                  <a:off x="7397603" y="1503137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81" y="574"/>
                        <a:pt x="0" y="1550"/>
                        <a:pt x="0" y="2381"/>
                      </a:cubicBezTo>
                      <a:cubicBezTo>
                        <a:pt x="20" y="3170"/>
                        <a:pt x="581" y="3523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4" name="Google Shape;3364;p6"/>
                <p:cNvSpPr/>
                <p:nvPr/>
              </p:nvSpPr>
              <p:spPr>
                <a:xfrm>
                  <a:off x="7392266" y="1506227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83"/>
                      </a:moveTo>
                      <a:cubicBezTo>
                        <a:pt x="561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87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5" name="Google Shape;3365;p6"/>
                <p:cNvSpPr/>
                <p:nvPr/>
              </p:nvSpPr>
              <p:spPr>
                <a:xfrm>
                  <a:off x="7386928" y="1509314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82" y="3514"/>
                        <a:pt x="1288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6" name="Google Shape;3366;p6"/>
                <p:cNvSpPr/>
                <p:nvPr/>
              </p:nvSpPr>
              <p:spPr>
                <a:xfrm>
                  <a:off x="7354714" y="1490971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4"/>
                      </a:moveTo>
                      <a:cubicBezTo>
                        <a:pt x="582" y="589"/>
                        <a:pt x="0" y="1566"/>
                        <a:pt x="0" y="2376"/>
                      </a:cubicBezTo>
                      <a:cubicBezTo>
                        <a:pt x="0" y="3186"/>
                        <a:pt x="582" y="3518"/>
                        <a:pt x="1267" y="3102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7" name="Google Shape;3367;p6"/>
                <p:cNvSpPr/>
                <p:nvPr/>
              </p:nvSpPr>
              <p:spPr>
                <a:xfrm>
                  <a:off x="7354735" y="1497113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8" name="Google Shape;3368;p6"/>
                <p:cNvSpPr/>
                <p:nvPr/>
              </p:nvSpPr>
              <p:spPr>
                <a:xfrm>
                  <a:off x="7354756" y="1503253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6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9" name="Google Shape;3369;p6"/>
                <p:cNvSpPr/>
                <p:nvPr/>
              </p:nvSpPr>
              <p:spPr>
                <a:xfrm>
                  <a:off x="7311722" y="1435794"/>
                  <a:ext cx="2533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4" extrusionOk="0">
                      <a:moveTo>
                        <a:pt x="1267" y="167"/>
                      </a:moveTo>
                      <a:cubicBezTo>
                        <a:pt x="582" y="562"/>
                        <a:pt x="0" y="1559"/>
                        <a:pt x="0" y="2369"/>
                      </a:cubicBezTo>
                      <a:cubicBezTo>
                        <a:pt x="0" y="3158"/>
                        <a:pt x="582" y="3490"/>
                        <a:pt x="1267" y="3075"/>
                      </a:cubicBezTo>
                      <a:cubicBezTo>
                        <a:pt x="1952" y="2680"/>
                        <a:pt x="2534" y="1683"/>
                        <a:pt x="2534" y="873"/>
                      </a:cubicBezTo>
                      <a:cubicBezTo>
                        <a:pt x="2534" y="105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0" name="Google Shape;3370;p6"/>
                <p:cNvSpPr/>
                <p:nvPr/>
              </p:nvSpPr>
              <p:spPr>
                <a:xfrm>
                  <a:off x="7306384" y="1438876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88" y="3108"/>
                      </a:cubicBezTo>
                      <a:cubicBezTo>
                        <a:pt x="1973" y="2692"/>
                        <a:pt x="2555" y="1716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1" name="Google Shape;3371;p6"/>
                <p:cNvSpPr/>
                <p:nvPr/>
              </p:nvSpPr>
              <p:spPr>
                <a:xfrm>
                  <a:off x="7301026" y="1441963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67"/>
                      </a:moveTo>
                      <a:cubicBezTo>
                        <a:pt x="581" y="582"/>
                        <a:pt x="0" y="1558"/>
                        <a:pt x="0" y="2368"/>
                      </a:cubicBezTo>
                      <a:cubicBezTo>
                        <a:pt x="0" y="3157"/>
                        <a:pt x="581" y="3510"/>
                        <a:pt x="1287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2" name="Google Shape;3372;p6"/>
                <p:cNvSpPr/>
                <p:nvPr/>
              </p:nvSpPr>
              <p:spPr>
                <a:xfrm>
                  <a:off x="7295688" y="1445045"/>
                  <a:ext cx="255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87" y="3108"/>
                      </a:cubicBezTo>
                      <a:cubicBezTo>
                        <a:pt x="1973" y="2713"/>
                        <a:pt x="2555" y="1716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3" name="Google Shape;3373;p6"/>
                <p:cNvSpPr/>
                <p:nvPr/>
              </p:nvSpPr>
              <p:spPr>
                <a:xfrm>
                  <a:off x="7290350" y="1448139"/>
                  <a:ext cx="251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0" extrusionOk="0">
                      <a:moveTo>
                        <a:pt x="1246" y="179"/>
                      </a:moveTo>
                      <a:cubicBezTo>
                        <a:pt x="540" y="574"/>
                        <a:pt x="0" y="1571"/>
                        <a:pt x="0" y="2360"/>
                      </a:cubicBezTo>
                      <a:cubicBezTo>
                        <a:pt x="0" y="3149"/>
                        <a:pt x="561" y="3502"/>
                        <a:pt x="1246" y="3108"/>
                      </a:cubicBezTo>
                      <a:cubicBezTo>
                        <a:pt x="1952" y="2692"/>
                        <a:pt x="2513" y="1716"/>
                        <a:pt x="2513" y="906"/>
                      </a:cubicBezTo>
                      <a:cubicBezTo>
                        <a:pt x="2513" y="96"/>
                        <a:pt x="1952" y="-236"/>
                        <a:pt x="1246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4" name="Google Shape;3374;p6"/>
                <p:cNvSpPr/>
                <p:nvPr/>
              </p:nvSpPr>
              <p:spPr>
                <a:xfrm>
                  <a:off x="7284971" y="1451234"/>
                  <a:ext cx="2555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21" y="3170"/>
                        <a:pt x="582" y="3502"/>
                        <a:pt x="1288" y="3108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5" name="Google Shape;3375;p6"/>
                <p:cNvSpPr/>
                <p:nvPr/>
              </p:nvSpPr>
              <p:spPr>
                <a:xfrm>
                  <a:off x="7279634" y="1454308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21" y="3170"/>
                        <a:pt x="582" y="3502"/>
                        <a:pt x="1267" y="3108"/>
                      </a:cubicBezTo>
                      <a:cubicBezTo>
                        <a:pt x="1994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6" name="Google Shape;3376;p6"/>
                <p:cNvSpPr/>
                <p:nvPr/>
              </p:nvSpPr>
              <p:spPr>
                <a:xfrm>
                  <a:off x="7274296" y="1457395"/>
                  <a:ext cx="255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1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21" y="3157"/>
                        <a:pt x="582" y="3490"/>
                        <a:pt x="1288" y="3095"/>
                      </a:cubicBezTo>
                      <a:cubicBezTo>
                        <a:pt x="1994" y="2680"/>
                        <a:pt x="2555" y="1703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7" name="Google Shape;3377;p6"/>
                <p:cNvSpPr/>
                <p:nvPr/>
              </p:nvSpPr>
              <p:spPr>
                <a:xfrm>
                  <a:off x="7268958" y="1460486"/>
                  <a:ext cx="255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8" extrusionOk="0">
                      <a:moveTo>
                        <a:pt x="1267" y="170"/>
                      </a:moveTo>
                      <a:cubicBezTo>
                        <a:pt x="561" y="565"/>
                        <a:pt x="0" y="1562"/>
                        <a:pt x="0" y="2372"/>
                      </a:cubicBezTo>
                      <a:cubicBezTo>
                        <a:pt x="0" y="3182"/>
                        <a:pt x="582" y="3493"/>
                        <a:pt x="1288" y="3099"/>
                      </a:cubicBezTo>
                      <a:cubicBezTo>
                        <a:pt x="1973" y="2683"/>
                        <a:pt x="2555" y="1707"/>
                        <a:pt x="2555" y="897"/>
                      </a:cubicBezTo>
                      <a:cubicBezTo>
                        <a:pt x="2534" y="87"/>
                        <a:pt x="195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8" name="Google Shape;3378;p6"/>
                <p:cNvSpPr/>
                <p:nvPr/>
              </p:nvSpPr>
              <p:spPr>
                <a:xfrm>
                  <a:off x="7311743" y="1441929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9" name="Google Shape;3379;p6"/>
                <p:cNvSpPr/>
                <p:nvPr/>
              </p:nvSpPr>
              <p:spPr>
                <a:xfrm>
                  <a:off x="7306405" y="1445016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0" name="Google Shape;3380;p6"/>
                <p:cNvSpPr/>
                <p:nvPr/>
              </p:nvSpPr>
              <p:spPr>
                <a:xfrm>
                  <a:off x="7301046" y="1448098"/>
                  <a:ext cx="2555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" h="3281" extrusionOk="0">
                      <a:moveTo>
                        <a:pt x="1267" y="179"/>
                      </a:moveTo>
                      <a:cubicBezTo>
                        <a:pt x="561" y="574"/>
                        <a:pt x="0" y="1571"/>
                        <a:pt x="0" y="2381"/>
                      </a:cubicBezTo>
                      <a:cubicBezTo>
                        <a:pt x="21" y="3212"/>
                        <a:pt x="582" y="3502"/>
                        <a:pt x="1288" y="3108"/>
                      </a:cubicBezTo>
                      <a:cubicBezTo>
                        <a:pt x="1973" y="2692"/>
                        <a:pt x="2555" y="1737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1" name="Google Shape;3381;p6"/>
                <p:cNvSpPr/>
                <p:nvPr/>
              </p:nvSpPr>
              <p:spPr>
                <a:xfrm>
                  <a:off x="7295709" y="1451185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61" y="3510"/>
                        <a:pt x="1287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2" name="Google Shape;3382;p6"/>
                <p:cNvSpPr/>
                <p:nvPr/>
              </p:nvSpPr>
              <p:spPr>
                <a:xfrm>
                  <a:off x="7290371" y="1454270"/>
                  <a:ext cx="251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83" extrusionOk="0">
                      <a:moveTo>
                        <a:pt x="1246" y="176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187"/>
                        <a:pt x="561" y="3519"/>
                        <a:pt x="1246" y="3104"/>
                      </a:cubicBezTo>
                      <a:cubicBezTo>
                        <a:pt x="1952" y="2689"/>
                        <a:pt x="2513" y="1733"/>
                        <a:pt x="2513" y="903"/>
                      </a:cubicBezTo>
                      <a:cubicBezTo>
                        <a:pt x="2513" y="113"/>
                        <a:pt x="1952" y="-240"/>
                        <a:pt x="1246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3" name="Google Shape;3383;p6"/>
                <p:cNvSpPr/>
                <p:nvPr/>
              </p:nvSpPr>
              <p:spPr>
                <a:xfrm>
                  <a:off x="7284992" y="1457365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51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55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4" name="Google Shape;3384;p6"/>
                <p:cNvSpPr/>
                <p:nvPr/>
              </p:nvSpPr>
              <p:spPr>
                <a:xfrm>
                  <a:off x="7279654" y="1460456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5" name="Google Shape;3385;p6"/>
                <p:cNvSpPr/>
                <p:nvPr/>
              </p:nvSpPr>
              <p:spPr>
                <a:xfrm>
                  <a:off x="7274317" y="1463542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94" y="268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6" name="Google Shape;3386;p6"/>
                <p:cNvSpPr/>
                <p:nvPr/>
              </p:nvSpPr>
              <p:spPr>
                <a:xfrm>
                  <a:off x="7268958" y="1466633"/>
                  <a:ext cx="255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2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21" y="3203"/>
                        <a:pt x="582" y="3493"/>
                        <a:pt x="1288" y="3099"/>
                      </a:cubicBezTo>
                      <a:cubicBezTo>
                        <a:pt x="1973" y="2704"/>
                        <a:pt x="2555" y="1728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7" name="Google Shape;3387;p6"/>
                <p:cNvSpPr/>
                <p:nvPr/>
              </p:nvSpPr>
              <p:spPr>
                <a:xfrm>
                  <a:off x="7263621" y="1469719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60" y="574"/>
                        <a:pt x="0" y="1571"/>
                        <a:pt x="0" y="2381"/>
                      </a:cubicBezTo>
                      <a:cubicBezTo>
                        <a:pt x="0" y="3212"/>
                        <a:pt x="581" y="3502"/>
                        <a:pt x="1287" y="3108"/>
                      </a:cubicBezTo>
                      <a:cubicBezTo>
                        <a:pt x="1973" y="2692"/>
                        <a:pt x="2555" y="1737"/>
                        <a:pt x="2555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8" name="Google Shape;3388;p6"/>
                <p:cNvSpPr/>
                <p:nvPr/>
              </p:nvSpPr>
              <p:spPr>
                <a:xfrm>
                  <a:off x="7311764" y="1448069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9" name="Google Shape;3389;p6"/>
                <p:cNvSpPr/>
                <p:nvPr/>
              </p:nvSpPr>
              <p:spPr>
                <a:xfrm>
                  <a:off x="7306405" y="1451160"/>
                  <a:ext cx="253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2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52" y="2683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0" name="Google Shape;3390;p6"/>
                <p:cNvSpPr/>
                <p:nvPr/>
              </p:nvSpPr>
              <p:spPr>
                <a:xfrm>
                  <a:off x="7301067" y="1454238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3" y="270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1" name="Google Shape;3391;p6"/>
                <p:cNvSpPr/>
                <p:nvPr/>
              </p:nvSpPr>
              <p:spPr>
                <a:xfrm>
                  <a:off x="7295730" y="1457329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21" y="3203"/>
                        <a:pt x="561" y="3514"/>
                        <a:pt x="1287" y="3099"/>
                      </a:cubicBezTo>
                      <a:cubicBezTo>
                        <a:pt x="1973" y="2704"/>
                        <a:pt x="2555" y="1728"/>
                        <a:pt x="2555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2" name="Google Shape;3392;p6"/>
                <p:cNvSpPr/>
                <p:nvPr/>
              </p:nvSpPr>
              <p:spPr>
                <a:xfrm>
                  <a:off x="7290392" y="1460427"/>
                  <a:ext cx="2533" cy="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4" extrusionOk="0">
                      <a:moveTo>
                        <a:pt x="1246" y="167"/>
                      </a:moveTo>
                      <a:cubicBezTo>
                        <a:pt x="540" y="561"/>
                        <a:pt x="0" y="1558"/>
                        <a:pt x="0" y="2347"/>
                      </a:cubicBezTo>
                      <a:cubicBezTo>
                        <a:pt x="21" y="3178"/>
                        <a:pt x="561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13" y="104"/>
                        <a:pt x="1952" y="-228"/>
                        <a:pt x="1246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3" name="Google Shape;3393;p6"/>
                <p:cNvSpPr/>
                <p:nvPr/>
              </p:nvSpPr>
              <p:spPr>
                <a:xfrm>
                  <a:off x="7285013" y="1463509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4" name="Google Shape;3394;p6"/>
                <p:cNvSpPr/>
                <p:nvPr/>
              </p:nvSpPr>
              <p:spPr>
                <a:xfrm>
                  <a:off x="7279675" y="1466586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5" name="Google Shape;3395;p6"/>
                <p:cNvSpPr/>
                <p:nvPr/>
              </p:nvSpPr>
              <p:spPr>
                <a:xfrm>
                  <a:off x="7274317" y="1469677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6" name="Google Shape;3396;p6"/>
                <p:cNvSpPr/>
                <p:nvPr/>
              </p:nvSpPr>
              <p:spPr>
                <a:xfrm>
                  <a:off x="7268979" y="1472772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88" y="3108"/>
                      </a:cubicBezTo>
                      <a:cubicBezTo>
                        <a:pt x="1973" y="2692"/>
                        <a:pt x="2555" y="1737"/>
                        <a:pt x="2555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7" name="Google Shape;3397;p6"/>
                <p:cNvSpPr/>
                <p:nvPr/>
              </p:nvSpPr>
              <p:spPr>
                <a:xfrm>
                  <a:off x="7263641" y="1475859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60" y="561"/>
                        <a:pt x="0" y="1558"/>
                        <a:pt x="0" y="2368"/>
                      </a:cubicBezTo>
                      <a:cubicBezTo>
                        <a:pt x="20" y="3199"/>
                        <a:pt x="581" y="3490"/>
                        <a:pt x="1287" y="3095"/>
                      </a:cubicBezTo>
                      <a:cubicBezTo>
                        <a:pt x="1973" y="2700"/>
                        <a:pt x="2555" y="1724"/>
                        <a:pt x="2555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8" name="Google Shape;3398;p6"/>
                <p:cNvSpPr/>
                <p:nvPr/>
              </p:nvSpPr>
              <p:spPr>
                <a:xfrm>
                  <a:off x="7311785" y="1454233"/>
                  <a:ext cx="2533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2" extrusionOk="0">
                      <a:moveTo>
                        <a:pt x="1267" y="171"/>
                      </a:moveTo>
                      <a:cubicBezTo>
                        <a:pt x="582" y="565"/>
                        <a:pt x="0" y="1542"/>
                        <a:pt x="0" y="2352"/>
                      </a:cubicBezTo>
                      <a:cubicBezTo>
                        <a:pt x="0" y="3182"/>
                        <a:pt x="582" y="3473"/>
                        <a:pt x="1267" y="3078"/>
                      </a:cubicBezTo>
                      <a:cubicBezTo>
                        <a:pt x="1973" y="2663"/>
                        <a:pt x="2534" y="1708"/>
                        <a:pt x="2534" y="877"/>
                      </a:cubicBezTo>
                      <a:cubicBezTo>
                        <a:pt x="2534" y="88"/>
                        <a:pt x="1952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9" name="Google Shape;3399;p6"/>
                <p:cNvSpPr/>
                <p:nvPr/>
              </p:nvSpPr>
              <p:spPr>
                <a:xfrm>
                  <a:off x="7306426" y="1457316"/>
                  <a:ext cx="2534" cy="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4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64"/>
                      </a:cubicBezTo>
                      <a:cubicBezTo>
                        <a:pt x="0" y="3195"/>
                        <a:pt x="582" y="3485"/>
                        <a:pt x="1267" y="3091"/>
                      </a:cubicBezTo>
                      <a:cubicBezTo>
                        <a:pt x="1952" y="2696"/>
                        <a:pt x="2534" y="1720"/>
                        <a:pt x="2534" y="910"/>
                      </a:cubicBezTo>
                      <a:cubicBezTo>
                        <a:pt x="2555" y="79"/>
                        <a:pt x="1952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0" name="Google Shape;3400;p6"/>
                <p:cNvSpPr/>
                <p:nvPr/>
              </p:nvSpPr>
              <p:spPr>
                <a:xfrm>
                  <a:off x="7301088" y="1460402"/>
                  <a:ext cx="2534" cy="3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39" extrusionOk="0">
                      <a:moveTo>
                        <a:pt x="1267" y="171"/>
                      </a:moveTo>
                      <a:cubicBezTo>
                        <a:pt x="582" y="586"/>
                        <a:pt x="0" y="1542"/>
                        <a:pt x="0" y="2331"/>
                      </a:cubicBezTo>
                      <a:cubicBezTo>
                        <a:pt x="0" y="3162"/>
                        <a:pt x="582" y="3452"/>
                        <a:pt x="1267" y="3078"/>
                      </a:cubicBezTo>
                      <a:cubicBezTo>
                        <a:pt x="1953" y="2663"/>
                        <a:pt x="2534" y="1687"/>
                        <a:pt x="2534" y="877"/>
                      </a:cubicBezTo>
                      <a:cubicBezTo>
                        <a:pt x="2534" y="88"/>
                        <a:pt x="1973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1" name="Google Shape;3401;p6"/>
                <p:cNvSpPr/>
                <p:nvPr/>
              </p:nvSpPr>
              <p:spPr>
                <a:xfrm>
                  <a:off x="7295751" y="1463493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5"/>
                      </a:moveTo>
                      <a:cubicBezTo>
                        <a:pt x="561" y="590"/>
                        <a:pt x="0" y="1545"/>
                        <a:pt x="0" y="2355"/>
                      </a:cubicBezTo>
                      <a:cubicBezTo>
                        <a:pt x="0" y="3186"/>
                        <a:pt x="561" y="3498"/>
                        <a:pt x="1267" y="3082"/>
                      </a:cubicBezTo>
                      <a:cubicBezTo>
                        <a:pt x="1952" y="2688"/>
                        <a:pt x="2534" y="1712"/>
                        <a:pt x="2534" y="881"/>
                      </a:cubicBezTo>
                      <a:cubicBezTo>
                        <a:pt x="2534" y="71"/>
                        <a:pt x="1952" y="-22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2" name="Google Shape;3402;p6"/>
                <p:cNvSpPr/>
                <p:nvPr/>
              </p:nvSpPr>
              <p:spPr>
                <a:xfrm>
                  <a:off x="7290392" y="1466578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46" y="184"/>
                      </a:moveTo>
                      <a:cubicBezTo>
                        <a:pt x="561" y="578"/>
                        <a:pt x="0" y="1555"/>
                        <a:pt x="0" y="2344"/>
                      </a:cubicBezTo>
                      <a:cubicBezTo>
                        <a:pt x="21" y="3175"/>
                        <a:pt x="561" y="3486"/>
                        <a:pt x="1267" y="3091"/>
                      </a:cubicBezTo>
                      <a:cubicBezTo>
                        <a:pt x="1973" y="2676"/>
                        <a:pt x="2534" y="1721"/>
                        <a:pt x="2534" y="890"/>
                      </a:cubicBezTo>
                      <a:cubicBezTo>
                        <a:pt x="2534" y="80"/>
                        <a:pt x="1973" y="-232"/>
                        <a:pt x="1246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3" name="Google Shape;3403;p6"/>
                <p:cNvSpPr/>
                <p:nvPr/>
              </p:nvSpPr>
              <p:spPr>
                <a:xfrm>
                  <a:off x="7285033" y="1469672"/>
                  <a:ext cx="2534" cy="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45" extrusionOk="0">
                      <a:moveTo>
                        <a:pt x="1267" y="184"/>
                      </a:moveTo>
                      <a:cubicBezTo>
                        <a:pt x="582" y="579"/>
                        <a:pt x="0" y="1555"/>
                        <a:pt x="0" y="2344"/>
                      </a:cubicBezTo>
                      <a:cubicBezTo>
                        <a:pt x="0" y="3175"/>
                        <a:pt x="582" y="3466"/>
                        <a:pt x="1267" y="3071"/>
                      </a:cubicBezTo>
                      <a:cubicBezTo>
                        <a:pt x="1994" y="2656"/>
                        <a:pt x="2534" y="1700"/>
                        <a:pt x="2534" y="870"/>
                      </a:cubicBezTo>
                      <a:cubicBezTo>
                        <a:pt x="2555" y="80"/>
                        <a:pt x="1973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4" name="Google Shape;3404;p6"/>
                <p:cNvSpPr/>
                <p:nvPr/>
              </p:nvSpPr>
              <p:spPr>
                <a:xfrm>
                  <a:off x="7279696" y="1472751"/>
                  <a:ext cx="2554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57" extrusionOk="0">
                      <a:moveTo>
                        <a:pt x="1267" y="180"/>
                      </a:moveTo>
                      <a:cubicBezTo>
                        <a:pt x="561" y="595"/>
                        <a:pt x="0" y="1551"/>
                        <a:pt x="0" y="2361"/>
                      </a:cubicBezTo>
                      <a:cubicBezTo>
                        <a:pt x="0" y="3171"/>
                        <a:pt x="581" y="3482"/>
                        <a:pt x="1287" y="3088"/>
                      </a:cubicBezTo>
                      <a:cubicBezTo>
                        <a:pt x="1994" y="2672"/>
                        <a:pt x="2555" y="1717"/>
                        <a:pt x="2555" y="886"/>
                      </a:cubicBezTo>
                      <a:cubicBezTo>
                        <a:pt x="2534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5" name="Google Shape;3405;p6"/>
                <p:cNvSpPr/>
                <p:nvPr/>
              </p:nvSpPr>
              <p:spPr>
                <a:xfrm>
                  <a:off x="7274337" y="1475841"/>
                  <a:ext cx="2534" cy="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45" extrusionOk="0">
                      <a:moveTo>
                        <a:pt x="1267" y="184"/>
                      </a:moveTo>
                      <a:cubicBezTo>
                        <a:pt x="582" y="579"/>
                        <a:pt x="0" y="1555"/>
                        <a:pt x="0" y="2344"/>
                      </a:cubicBezTo>
                      <a:cubicBezTo>
                        <a:pt x="0" y="3175"/>
                        <a:pt x="582" y="3466"/>
                        <a:pt x="1267" y="3071"/>
                      </a:cubicBezTo>
                      <a:cubicBezTo>
                        <a:pt x="1973" y="2656"/>
                        <a:pt x="2534" y="1700"/>
                        <a:pt x="2534" y="870"/>
                      </a:cubicBezTo>
                      <a:cubicBezTo>
                        <a:pt x="2555" y="80"/>
                        <a:pt x="1973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6" name="Google Shape;3406;p6"/>
                <p:cNvSpPr/>
                <p:nvPr/>
              </p:nvSpPr>
              <p:spPr>
                <a:xfrm>
                  <a:off x="7269000" y="1478928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71"/>
                      </a:moveTo>
                      <a:cubicBezTo>
                        <a:pt x="561" y="586"/>
                        <a:pt x="0" y="1542"/>
                        <a:pt x="0" y="2352"/>
                      </a:cubicBezTo>
                      <a:cubicBezTo>
                        <a:pt x="0" y="3182"/>
                        <a:pt x="582" y="3494"/>
                        <a:pt x="1267" y="3078"/>
                      </a:cubicBezTo>
                      <a:cubicBezTo>
                        <a:pt x="1952" y="2684"/>
                        <a:pt x="2534" y="1708"/>
                        <a:pt x="2534" y="877"/>
                      </a:cubicBezTo>
                      <a:cubicBezTo>
                        <a:pt x="2534" y="88"/>
                        <a:pt x="1973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7" name="Google Shape;3407;p6"/>
                <p:cNvSpPr/>
                <p:nvPr/>
              </p:nvSpPr>
              <p:spPr>
                <a:xfrm>
                  <a:off x="7311785" y="1460369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52" y="2717"/>
                        <a:pt x="2534" y="1720"/>
                        <a:pt x="2534" y="910"/>
                      </a:cubicBezTo>
                      <a:cubicBezTo>
                        <a:pt x="2555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8" name="Google Shape;3408;p6"/>
                <p:cNvSpPr/>
                <p:nvPr/>
              </p:nvSpPr>
              <p:spPr>
                <a:xfrm>
                  <a:off x="7301109" y="1466546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74"/>
                      </a:moveTo>
                      <a:cubicBezTo>
                        <a:pt x="582" y="589"/>
                        <a:pt x="0" y="1545"/>
                        <a:pt x="0" y="2376"/>
                      </a:cubicBezTo>
                      <a:cubicBezTo>
                        <a:pt x="0" y="3165"/>
                        <a:pt x="582" y="3497"/>
                        <a:pt x="1288" y="3103"/>
                      </a:cubicBezTo>
                      <a:cubicBezTo>
                        <a:pt x="1973" y="2708"/>
                        <a:pt x="2555" y="1711"/>
                        <a:pt x="2555" y="901"/>
                      </a:cubicBezTo>
                      <a:cubicBezTo>
                        <a:pt x="2534" y="70"/>
                        <a:pt x="195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9" name="Google Shape;3409;p6"/>
                <p:cNvSpPr/>
                <p:nvPr/>
              </p:nvSpPr>
              <p:spPr>
                <a:xfrm>
                  <a:off x="7295751" y="1469631"/>
                  <a:ext cx="2534" cy="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7" extrusionOk="0">
                      <a:moveTo>
                        <a:pt x="1267" y="184"/>
                      </a:moveTo>
                      <a:cubicBezTo>
                        <a:pt x="561" y="599"/>
                        <a:pt x="0" y="1555"/>
                        <a:pt x="0" y="2365"/>
                      </a:cubicBezTo>
                      <a:cubicBezTo>
                        <a:pt x="0" y="3154"/>
                        <a:pt x="561" y="3507"/>
                        <a:pt x="1267" y="3091"/>
                      </a:cubicBezTo>
                      <a:cubicBezTo>
                        <a:pt x="1952" y="2697"/>
                        <a:pt x="2534" y="1700"/>
                        <a:pt x="2534" y="890"/>
                      </a:cubicBezTo>
                      <a:cubicBezTo>
                        <a:pt x="2555" y="80"/>
                        <a:pt x="197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0" name="Google Shape;3410;p6"/>
                <p:cNvSpPr/>
                <p:nvPr/>
              </p:nvSpPr>
              <p:spPr>
                <a:xfrm>
                  <a:off x="7290413" y="1472726"/>
                  <a:ext cx="251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4" extrusionOk="0">
                      <a:moveTo>
                        <a:pt x="1246" y="183"/>
                      </a:moveTo>
                      <a:cubicBezTo>
                        <a:pt x="540" y="578"/>
                        <a:pt x="0" y="1554"/>
                        <a:pt x="0" y="2364"/>
                      </a:cubicBezTo>
                      <a:cubicBezTo>
                        <a:pt x="0" y="3153"/>
                        <a:pt x="561" y="3506"/>
                        <a:pt x="1246" y="3112"/>
                      </a:cubicBezTo>
                      <a:cubicBezTo>
                        <a:pt x="1952" y="2696"/>
                        <a:pt x="2513" y="1720"/>
                        <a:pt x="2513" y="910"/>
                      </a:cubicBezTo>
                      <a:cubicBezTo>
                        <a:pt x="2513" y="79"/>
                        <a:pt x="1952" y="-232"/>
                        <a:pt x="1246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1" name="Google Shape;3411;p6"/>
                <p:cNvSpPr/>
                <p:nvPr/>
              </p:nvSpPr>
              <p:spPr>
                <a:xfrm>
                  <a:off x="7285054" y="1475804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2" name="Google Shape;3412;p6"/>
                <p:cNvSpPr/>
                <p:nvPr/>
              </p:nvSpPr>
              <p:spPr>
                <a:xfrm>
                  <a:off x="7301130" y="1472685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88" y="3112"/>
                      </a:cubicBezTo>
                      <a:cubicBezTo>
                        <a:pt x="1973" y="2717"/>
                        <a:pt x="2555" y="1720"/>
                        <a:pt x="2555" y="910"/>
                      </a:cubicBezTo>
                      <a:cubicBezTo>
                        <a:pt x="2534" y="79"/>
                        <a:pt x="195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3" name="Google Shape;3413;p6"/>
                <p:cNvSpPr/>
                <p:nvPr/>
              </p:nvSpPr>
              <p:spPr>
                <a:xfrm>
                  <a:off x="7295771" y="1475772"/>
                  <a:ext cx="255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4" extrusionOk="0">
                      <a:moveTo>
                        <a:pt x="1267" y="170"/>
                      </a:moveTo>
                      <a:cubicBezTo>
                        <a:pt x="561" y="586"/>
                        <a:pt x="0" y="1541"/>
                        <a:pt x="0" y="2372"/>
                      </a:cubicBezTo>
                      <a:cubicBezTo>
                        <a:pt x="0" y="3161"/>
                        <a:pt x="561" y="3514"/>
                        <a:pt x="1287" y="3099"/>
                      </a:cubicBezTo>
                      <a:cubicBezTo>
                        <a:pt x="1973" y="2704"/>
                        <a:pt x="2555" y="1707"/>
                        <a:pt x="2555" y="897"/>
                      </a:cubicBezTo>
                      <a:cubicBezTo>
                        <a:pt x="2555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4" name="Google Shape;3414;p6"/>
                <p:cNvSpPr/>
                <p:nvPr/>
              </p:nvSpPr>
              <p:spPr>
                <a:xfrm>
                  <a:off x="7290434" y="1478866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46" y="170"/>
                      </a:moveTo>
                      <a:cubicBezTo>
                        <a:pt x="561" y="586"/>
                        <a:pt x="0" y="1541"/>
                        <a:pt x="0" y="2351"/>
                      </a:cubicBezTo>
                      <a:cubicBezTo>
                        <a:pt x="0" y="3140"/>
                        <a:pt x="561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13" y="87"/>
                        <a:pt x="1952" y="-224"/>
                        <a:pt x="1246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5" name="Google Shape;3415;p6"/>
                <p:cNvSpPr/>
                <p:nvPr/>
              </p:nvSpPr>
              <p:spPr>
                <a:xfrm>
                  <a:off x="7285075" y="1481948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6" name="Google Shape;3416;p6"/>
                <p:cNvSpPr/>
                <p:nvPr/>
              </p:nvSpPr>
              <p:spPr>
                <a:xfrm>
                  <a:off x="7295792" y="1481923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87" y="3095"/>
                      </a:cubicBezTo>
                      <a:cubicBezTo>
                        <a:pt x="1973" y="2700"/>
                        <a:pt x="2555" y="1703"/>
                        <a:pt x="2555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7" name="Google Shape;3417;p6"/>
                <p:cNvSpPr/>
                <p:nvPr/>
              </p:nvSpPr>
              <p:spPr>
                <a:xfrm>
                  <a:off x="7290454" y="1485009"/>
                  <a:ext cx="2533" cy="3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6" extrusionOk="0">
                      <a:moveTo>
                        <a:pt x="1246" y="176"/>
                      </a:moveTo>
                      <a:cubicBezTo>
                        <a:pt x="561" y="570"/>
                        <a:pt x="0" y="1567"/>
                        <a:pt x="0" y="2356"/>
                      </a:cubicBezTo>
                      <a:cubicBezTo>
                        <a:pt x="0" y="3146"/>
                        <a:pt x="561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13" y="113"/>
                        <a:pt x="1952" y="-240"/>
                        <a:pt x="1246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8" name="Google Shape;3418;p6"/>
                <p:cNvSpPr/>
                <p:nvPr/>
              </p:nvSpPr>
              <p:spPr>
                <a:xfrm>
                  <a:off x="7285096" y="1488100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9" name="Google Shape;3419;p6"/>
                <p:cNvSpPr/>
                <p:nvPr/>
              </p:nvSpPr>
              <p:spPr>
                <a:xfrm>
                  <a:off x="7279738" y="1491177"/>
                  <a:ext cx="2533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3" extrusionOk="0">
                      <a:moveTo>
                        <a:pt x="1267" y="176"/>
                      </a:moveTo>
                      <a:cubicBezTo>
                        <a:pt x="581" y="591"/>
                        <a:pt x="0" y="1567"/>
                        <a:pt x="0" y="2377"/>
                      </a:cubicBezTo>
                      <a:cubicBezTo>
                        <a:pt x="0" y="3187"/>
                        <a:pt x="581" y="351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94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0" name="Google Shape;3420;p6"/>
                <p:cNvSpPr/>
                <p:nvPr/>
              </p:nvSpPr>
              <p:spPr>
                <a:xfrm>
                  <a:off x="7295813" y="1488058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79"/>
                      </a:moveTo>
                      <a:cubicBezTo>
                        <a:pt x="540" y="595"/>
                        <a:pt x="0" y="1571"/>
                        <a:pt x="0" y="2381"/>
                      </a:cubicBezTo>
                      <a:cubicBezTo>
                        <a:pt x="0" y="3191"/>
                        <a:pt x="560" y="3523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1" name="Google Shape;3421;p6"/>
                <p:cNvSpPr/>
                <p:nvPr/>
              </p:nvSpPr>
              <p:spPr>
                <a:xfrm>
                  <a:off x="7290475" y="1491152"/>
                  <a:ext cx="2513" cy="3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63" extrusionOk="0">
                      <a:moveTo>
                        <a:pt x="1246" y="180"/>
                      </a:moveTo>
                      <a:cubicBezTo>
                        <a:pt x="540" y="575"/>
                        <a:pt x="0" y="1571"/>
                        <a:pt x="0" y="2361"/>
                      </a:cubicBezTo>
                      <a:cubicBezTo>
                        <a:pt x="0" y="3150"/>
                        <a:pt x="561" y="3503"/>
                        <a:pt x="1246" y="3088"/>
                      </a:cubicBezTo>
                      <a:cubicBezTo>
                        <a:pt x="1952" y="2672"/>
                        <a:pt x="2513" y="1696"/>
                        <a:pt x="2513" y="886"/>
                      </a:cubicBezTo>
                      <a:cubicBezTo>
                        <a:pt x="2513" y="97"/>
                        <a:pt x="1952" y="-236"/>
                        <a:pt x="1246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2" name="Google Shape;3422;p6"/>
                <p:cNvSpPr/>
                <p:nvPr/>
              </p:nvSpPr>
              <p:spPr>
                <a:xfrm>
                  <a:off x="7290475" y="1497283"/>
                  <a:ext cx="2513" cy="3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3" h="3279" extrusionOk="0">
                      <a:moveTo>
                        <a:pt x="1246" y="176"/>
                      </a:moveTo>
                      <a:cubicBezTo>
                        <a:pt x="561" y="591"/>
                        <a:pt x="0" y="1567"/>
                        <a:pt x="0" y="2377"/>
                      </a:cubicBezTo>
                      <a:cubicBezTo>
                        <a:pt x="0" y="3166"/>
                        <a:pt x="561" y="3519"/>
                        <a:pt x="1246" y="3104"/>
                      </a:cubicBezTo>
                      <a:cubicBezTo>
                        <a:pt x="1952" y="2689"/>
                        <a:pt x="2513" y="1713"/>
                        <a:pt x="2513" y="903"/>
                      </a:cubicBezTo>
                      <a:cubicBezTo>
                        <a:pt x="2534" y="113"/>
                        <a:pt x="1973" y="-240"/>
                        <a:pt x="1246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3" name="Google Shape;3423;p6"/>
                <p:cNvSpPr/>
                <p:nvPr/>
              </p:nvSpPr>
              <p:spPr>
                <a:xfrm>
                  <a:off x="7274441" y="1506546"/>
                  <a:ext cx="255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0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87" y="3104"/>
                      </a:cubicBezTo>
                      <a:cubicBezTo>
                        <a:pt x="1994" y="2689"/>
                        <a:pt x="2555" y="1692"/>
                        <a:pt x="2555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4" name="Google Shape;3424;p6"/>
                <p:cNvSpPr/>
                <p:nvPr/>
              </p:nvSpPr>
              <p:spPr>
                <a:xfrm>
                  <a:off x="7269083" y="1509637"/>
                  <a:ext cx="2534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7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91"/>
                        <a:pt x="582" y="3523"/>
                        <a:pt x="1267" y="3108"/>
                      </a:cubicBezTo>
                      <a:cubicBezTo>
                        <a:pt x="1952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5" name="Google Shape;3425;p6"/>
                <p:cNvSpPr/>
                <p:nvPr/>
              </p:nvSpPr>
              <p:spPr>
                <a:xfrm>
                  <a:off x="7290496" y="1503431"/>
                  <a:ext cx="2533" cy="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3" extrusionOk="0">
                      <a:moveTo>
                        <a:pt x="1246" y="176"/>
                      </a:moveTo>
                      <a:cubicBezTo>
                        <a:pt x="561" y="570"/>
                        <a:pt x="0" y="1567"/>
                        <a:pt x="0" y="2356"/>
                      </a:cubicBezTo>
                      <a:cubicBezTo>
                        <a:pt x="0" y="3187"/>
                        <a:pt x="561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46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6" name="Google Shape;3426;p6"/>
                <p:cNvSpPr/>
                <p:nvPr/>
              </p:nvSpPr>
              <p:spPr>
                <a:xfrm>
                  <a:off x="7279799" y="1509600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7" name="Google Shape;3427;p6"/>
                <p:cNvSpPr/>
                <p:nvPr/>
              </p:nvSpPr>
              <p:spPr>
                <a:xfrm>
                  <a:off x="7274441" y="1512690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8" name="Google Shape;3428;p6"/>
                <p:cNvSpPr/>
                <p:nvPr/>
              </p:nvSpPr>
              <p:spPr>
                <a:xfrm>
                  <a:off x="7269103" y="1515777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6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9" name="Google Shape;3429;p6"/>
                <p:cNvSpPr/>
                <p:nvPr/>
              </p:nvSpPr>
              <p:spPr>
                <a:xfrm>
                  <a:off x="7263766" y="1518872"/>
                  <a:ext cx="2533" cy="32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4" extrusionOk="0">
                      <a:moveTo>
                        <a:pt x="1267" y="166"/>
                      </a:moveTo>
                      <a:cubicBezTo>
                        <a:pt x="582" y="581"/>
                        <a:pt x="0" y="1578"/>
                        <a:pt x="0" y="2368"/>
                      </a:cubicBezTo>
                      <a:cubicBezTo>
                        <a:pt x="0" y="3178"/>
                        <a:pt x="582" y="3489"/>
                        <a:pt x="1267" y="3095"/>
                      </a:cubicBezTo>
                      <a:cubicBezTo>
                        <a:pt x="1953" y="2700"/>
                        <a:pt x="2534" y="1724"/>
                        <a:pt x="2534" y="914"/>
                      </a:cubicBezTo>
                      <a:cubicBezTo>
                        <a:pt x="2534" y="104"/>
                        <a:pt x="1953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0" name="Google Shape;3430;p6"/>
                <p:cNvSpPr/>
                <p:nvPr/>
              </p:nvSpPr>
              <p:spPr>
                <a:xfrm>
                  <a:off x="7279799" y="1515744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1" name="Google Shape;3431;p6"/>
                <p:cNvSpPr/>
                <p:nvPr/>
              </p:nvSpPr>
              <p:spPr>
                <a:xfrm>
                  <a:off x="7274462" y="1518838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94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2" name="Google Shape;3432;p6"/>
                <p:cNvSpPr/>
                <p:nvPr/>
              </p:nvSpPr>
              <p:spPr>
                <a:xfrm>
                  <a:off x="7269124" y="1521925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3" name="Google Shape;3433;p6"/>
                <p:cNvSpPr/>
                <p:nvPr/>
              </p:nvSpPr>
              <p:spPr>
                <a:xfrm>
                  <a:off x="7263786" y="1525007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4" name="Google Shape;3434;p6"/>
                <p:cNvSpPr/>
                <p:nvPr/>
              </p:nvSpPr>
              <p:spPr>
                <a:xfrm>
                  <a:off x="7253090" y="1531175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52" y="2692"/>
                        <a:pt x="2534" y="1737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5" name="Google Shape;3435;p6"/>
                <p:cNvSpPr/>
                <p:nvPr/>
              </p:nvSpPr>
              <p:spPr>
                <a:xfrm>
                  <a:off x="7279820" y="152190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55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6" name="Google Shape;3436;p6"/>
                <p:cNvSpPr/>
                <p:nvPr/>
              </p:nvSpPr>
              <p:spPr>
                <a:xfrm>
                  <a:off x="7269124" y="1528086"/>
                  <a:ext cx="2534" cy="3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8" extrusionOk="0">
                      <a:moveTo>
                        <a:pt x="1267" y="174"/>
                      </a:moveTo>
                      <a:cubicBezTo>
                        <a:pt x="582" y="568"/>
                        <a:pt x="0" y="1544"/>
                        <a:pt x="0" y="2375"/>
                      </a:cubicBezTo>
                      <a:cubicBezTo>
                        <a:pt x="0" y="3185"/>
                        <a:pt x="582" y="3517"/>
                        <a:pt x="1267" y="3123"/>
                      </a:cubicBezTo>
                      <a:cubicBezTo>
                        <a:pt x="1973" y="2707"/>
                        <a:pt x="2534" y="1710"/>
                        <a:pt x="2534" y="921"/>
                      </a:cubicBezTo>
                      <a:cubicBezTo>
                        <a:pt x="2555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7" name="Google Shape;3437;p6"/>
                <p:cNvSpPr/>
                <p:nvPr/>
              </p:nvSpPr>
              <p:spPr>
                <a:xfrm>
                  <a:off x="7247732" y="1534270"/>
                  <a:ext cx="2533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82" y="3523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8" name="Google Shape;3438;p6"/>
                <p:cNvSpPr/>
                <p:nvPr/>
              </p:nvSpPr>
              <p:spPr>
                <a:xfrm>
                  <a:off x="7242373" y="1537356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67" y="3095"/>
                      </a:cubicBezTo>
                      <a:cubicBezTo>
                        <a:pt x="1994" y="2680"/>
                        <a:pt x="2534" y="1724"/>
                        <a:pt x="2534" y="893"/>
                      </a:cubicBezTo>
                      <a:cubicBezTo>
                        <a:pt x="2555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9" name="Google Shape;3439;p6"/>
                <p:cNvSpPr/>
                <p:nvPr/>
              </p:nvSpPr>
              <p:spPr>
                <a:xfrm>
                  <a:off x="7247753" y="1540435"/>
                  <a:ext cx="2533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7" extrusionOk="0">
                      <a:moveTo>
                        <a:pt x="1267" y="183"/>
                      </a:moveTo>
                      <a:cubicBezTo>
                        <a:pt x="561" y="577"/>
                        <a:pt x="0" y="1553"/>
                        <a:pt x="0" y="2384"/>
                      </a:cubicBezTo>
                      <a:cubicBezTo>
                        <a:pt x="0" y="3173"/>
                        <a:pt x="582" y="3506"/>
                        <a:pt x="1267" y="3111"/>
                      </a:cubicBezTo>
                      <a:cubicBezTo>
                        <a:pt x="1973" y="2696"/>
                        <a:pt x="2534" y="1720"/>
                        <a:pt x="2534" y="930"/>
                      </a:cubicBezTo>
                      <a:cubicBezTo>
                        <a:pt x="2534" y="79"/>
                        <a:pt x="1973" y="-233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0" name="Google Shape;3440;p6"/>
                <p:cNvSpPr/>
                <p:nvPr/>
              </p:nvSpPr>
              <p:spPr>
                <a:xfrm>
                  <a:off x="7242394" y="1543512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74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1" name="Google Shape;3441;p6"/>
                <p:cNvSpPr/>
                <p:nvPr/>
              </p:nvSpPr>
              <p:spPr>
                <a:xfrm>
                  <a:off x="7237057" y="1546612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4"/>
                      </a:moveTo>
                      <a:cubicBezTo>
                        <a:pt x="561" y="589"/>
                        <a:pt x="0" y="1545"/>
                        <a:pt x="0" y="2376"/>
                      </a:cubicBezTo>
                      <a:cubicBezTo>
                        <a:pt x="0" y="3186"/>
                        <a:pt x="582" y="3518"/>
                        <a:pt x="1267" y="3103"/>
                      </a:cubicBezTo>
                      <a:cubicBezTo>
                        <a:pt x="1973" y="2708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2" name="Google Shape;3442;p6"/>
                <p:cNvSpPr/>
                <p:nvPr/>
              </p:nvSpPr>
              <p:spPr>
                <a:xfrm>
                  <a:off x="7253153" y="1549624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4"/>
                      </a:moveTo>
                      <a:cubicBezTo>
                        <a:pt x="540" y="589"/>
                        <a:pt x="0" y="1545"/>
                        <a:pt x="0" y="2376"/>
                      </a:cubicBezTo>
                      <a:cubicBezTo>
                        <a:pt x="0" y="3186"/>
                        <a:pt x="561" y="3518"/>
                        <a:pt x="1267" y="3103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3" name="Google Shape;3443;p6"/>
                <p:cNvSpPr/>
                <p:nvPr/>
              </p:nvSpPr>
              <p:spPr>
                <a:xfrm>
                  <a:off x="7263849" y="1549590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4" name="Google Shape;3444;p6"/>
                <p:cNvSpPr/>
                <p:nvPr/>
              </p:nvSpPr>
              <p:spPr>
                <a:xfrm>
                  <a:off x="7258490" y="1552684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3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5" name="Google Shape;3445;p6"/>
                <p:cNvSpPr/>
                <p:nvPr/>
              </p:nvSpPr>
              <p:spPr>
                <a:xfrm>
                  <a:off x="7253153" y="1555766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40" y="595"/>
                        <a:pt x="0" y="1571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52" y="2692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6" name="Google Shape;3446;p6"/>
                <p:cNvSpPr/>
                <p:nvPr/>
              </p:nvSpPr>
              <p:spPr>
                <a:xfrm>
                  <a:off x="7274545" y="1549569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67"/>
                      </a:moveTo>
                      <a:cubicBezTo>
                        <a:pt x="581" y="561"/>
                        <a:pt x="0" y="1558"/>
                        <a:pt x="0" y="2368"/>
                      </a:cubicBezTo>
                      <a:cubicBezTo>
                        <a:pt x="0" y="3178"/>
                        <a:pt x="581" y="351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7" name="Google Shape;3447;p6"/>
                <p:cNvSpPr/>
                <p:nvPr/>
              </p:nvSpPr>
              <p:spPr>
                <a:xfrm>
                  <a:off x="7269207" y="1552651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8" name="Google Shape;3448;p6"/>
                <p:cNvSpPr/>
                <p:nvPr/>
              </p:nvSpPr>
              <p:spPr>
                <a:xfrm>
                  <a:off x="7263870" y="1555737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78"/>
                        <a:pt x="582" y="349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9" name="Google Shape;3449;p6"/>
                <p:cNvSpPr/>
                <p:nvPr/>
              </p:nvSpPr>
              <p:spPr>
                <a:xfrm>
                  <a:off x="7258511" y="1558828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0"/>
                      </a:moveTo>
                      <a:cubicBezTo>
                        <a:pt x="561" y="586"/>
                        <a:pt x="0" y="1562"/>
                        <a:pt x="0" y="2372"/>
                      </a:cubicBezTo>
                      <a:cubicBezTo>
                        <a:pt x="0" y="3182"/>
                        <a:pt x="561" y="3514"/>
                        <a:pt x="1267" y="3099"/>
                      </a:cubicBezTo>
                      <a:cubicBezTo>
                        <a:pt x="195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0" name="Google Shape;3450;p6"/>
                <p:cNvSpPr/>
                <p:nvPr/>
              </p:nvSpPr>
              <p:spPr>
                <a:xfrm>
                  <a:off x="7253174" y="1561906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61" y="3510"/>
                        <a:pt x="1267" y="3095"/>
                      </a:cubicBezTo>
                      <a:cubicBezTo>
                        <a:pt x="1952" y="270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1" name="Google Shape;3451;p6"/>
                <p:cNvSpPr/>
                <p:nvPr/>
              </p:nvSpPr>
              <p:spPr>
                <a:xfrm>
                  <a:off x="7274566" y="1555713"/>
                  <a:ext cx="2534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2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73" y="2683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2" name="Google Shape;3452;p6"/>
                <p:cNvSpPr/>
                <p:nvPr/>
              </p:nvSpPr>
              <p:spPr>
                <a:xfrm>
                  <a:off x="7269228" y="1558790"/>
                  <a:ext cx="2533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9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490"/>
                        <a:pt x="1267" y="3095"/>
                      </a:cubicBezTo>
                      <a:cubicBezTo>
                        <a:pt x="1973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3" name="Google Shape;3453;p6"/>
                <p:cNvSpPr/>
                <p:nvPr/>
              </p:nvSpPr>
              <p:spPr>
                <a:xfrm>
                  <a:off x="7263870" y="1561881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203"/>
                        <a:pt x="582" y="3514"/>
                        <a:pt x="1267" y="3099"/>
                      </a:cubicBezTo>
                      <a:cubicBezTo>
                        <a:pt x="1973" y="2704"/>
                        <a:pt x="2534" y="1728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4" name="Google Shape;3454;p6"/>
                <p:cNvSpPr/>
                <p:nvPr/>
              </p:nvSpPr>
              <p:spPr>
                <a:xfrm>
                  <a:off x="7258532" y="1564967"/>
                  <a:ext cx="253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67" y="3108"/>
                      </a:cubicBezTo>
                      <a:cubicBezTo>
                        <a:pt x="1953" y="2692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5" name="Google Shape;3455;p6"/>
                <p:cNvSpPr/>
                <p:nvPr/>
              </p:nvSpPr>
              <p:spPr>
                <a:xfrm>
                  <a:off x="7253194" y="1568053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61" y="351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6" name="Google Shape;3456;p6"/>
                <p:cNvSpPr/>
                <p:nvPr/>
              </p:nvSpPr>
              <p:spPr>
                <a:xfrm>
                  <a:off x="7274586" y="1561851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7" name="Google Shape;3457;p6"/>
                <p:cNvSpPr/>
                <p:nvPr/>
              </p:nvSpPr>
              <p:spPr>
                <a:xfrm>
                  <a:off x="7269249" y="1564934"/>
                  <a:ext cx="2533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2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52" y="2704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8" name="Google Shape;3458;p6"/>
                <p:cNvSpPr/>
                <p:nvPr/>
              </p:nvSpPr>
              <p:spPr>
                <a:xfrm>
                  <a:off x="7263890" y="1568020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9" name="Google Shape;3459;p6"/>
                <p:cNvSpPr/>
                <p:nvPr/>
              </p:nvSpPr>
              <p:spPr>
                <a:xfrm>
                  <a:off x="7258553" y="1571107"/>
                  <a:ext cx="2534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7" extrusionOk="0">
                      <a:moveTo>
                        <a:pt x="1267" y="166"/>
                      </a:moveTo>
                      <a:cubicBezTo>
                        <a:pt x="540" y="581"/>
                        <a:pt x="0" y="1558"/>
                        <a:pt x="0" y="2368"/>
                      </a:cubicBezTo>
                      <a:cubicBezTo>
                        <a:pt x="0" y="3198"/>
                        <a:pt x="561" y="3510"/>
                        <a:pt x="1267" y="3095"/>
                      </a:cubicBezTo>
                      <a:cubicBezTo>
                        <a:pt x="1973" y="2700"/>
                        <a:pt x="2534" y="1724"/>
                        <a:pt x="2534" y="914"/>
                      </a:cubicBezTo>
                      <a:cubicBezTo>
                        <a:pt x="2555" y="104"/>
                        <a:pt x="1973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0" name="Google Shape;3460;p6"/>
                <p:cNvSpPr/>
                <p:nvPr/>
              </p:nvSpPr>
              <p:spPr>
                <a:xfrm>
                  <a:off x="7253215" y="1574188"/>
                  <a:ext cx="2554" cy="3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91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212"/>
                        <a:pt x="561" y="3523"/>
                        <a:pt x="1287" y="3108"/>
                      </a:cubicBezTo>
                      <a:cubicBezTo>
                        <a:pt x="1973" y="2692"/>
                        <a:pt x="2555" y="1737"/>
                        <a:pt x="2555" y="906"/>
                      </a:cubicBezTo>
                      <a:cubicBezTo>
                        <a:pt x="2534" y="96"/>
                        <a:pt x="1952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1" name="Google Shape;3461;p6"/>
                <p:cNvSpPr/>
                <p:nvPr/>
              </p:nvSpPr>
              <p:spPr>
                <a:xfrm>
                  <a:off x="7274607" y="1567999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80"/>
                      </a:moveTo>
                      <a:cubicBezTo>
                        <a:pt x="582" y="595"/>
                        <a:pt x="0" y="1551"/>
                        <a:pt x="0" y="2361"/>
                      </a:cubicBezTo>
                      <a:cubicBezTo>
                        <a:pt x="0" y="3191"/>
                        <a:pt x="582" y="3482"/>
                        <a:pt x="1267" y="3088"/>
                      </a:cubicBezTo>
                      <a:cubicBezTo>
                        <a:pt x="1973" y="2672"/>
                        <a:pt x="2534" y="1717"/>
                        <a:pt x="2534" y="886"/>
                      </a:cubicBezTo>
                      <a:cubicBezTo>
                        <a:pt x="2534" y="97"/>
                        <a:pt x="1973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2" name="Google Shape;3462;p6"/>
                <p:cNvSpPr/>
                <p:nvPr/>
              </p:nvSpPr>
              <p:spPr>
                <a:xfrm>
                  <a:off x="7269270" y="1571089"/>
                  <a:ext cx="2533" cy="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1" extrusionOk="0">
                      <a:moveTo>
                        <a:pt x="1267" y="184"/>
                      </a:moveTo>
                      <a:cubicBezTo>
                        <a:pt x="582" y="579"/>
                        <a:pt x="0" y="1555"/>
                        <a:pt x="0" y="2344"/>
                      </a:cubicBezTo>
                      <a:cubicBezTo>
                        <a:pt x="0" y="3154"/>
                        <a:pt x="582" y="3466"/>
                        <a:pt x="1267" y="3071"/>
                      </a:cubicBezTo>
                      <a:cubicBezTo>
                        <a:pt x="1973" y="2656"/>
                        <a:pt x="2534" y="1700"/>
                        <a:pt x="2534" y="870"/>
                      </a:cubicBezTo>
                      <a:cubicBezTo>
                        <a:pt x="2534" y="80"/>
                        <a:pt x="1952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3" name="Google Shape;3463;p6"/>
                <p:cNvSpPr/>
                <p:nvPr/>
              </p:nvSpPr>
              <p:spPr>
                <a:xfrm>
                  <a:off x="7263911" y="1574176"/>
                  <a:ext cx="2534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52" extrusionOk="0">
                      <a:moveTo>
                        <a:pt x="1267" y="171"/>
                      </a:moveTo>
                      <a:cubicBezTo>
                        <a:pt x="582" y="586"/>
                        <a:pt x="0" y="1542"/>
                        <a:pt x="0" y="2352"/>
                      </a:cubicBezTo>
                      <a:cubicBezTo>
                        <a:pt x="0" y="3182"/>
                        <a:pt x="582" y="3473"/>
                        <a:pt x="1267" y="3078"/>
                      </a:cubicBezTo>
                      <a:cubicBezTo>
                        <a:pt x="1952" y="2684"/>
                        <a:pt x="2534" y="1708"/>
                        <a:pt x="2534" y="877"/>
                      </a:cubicBezTo>
                      <a:cubicBezTo>
                        <a:pt x="2555" y="88"/>
                        <a:pt x="1973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4" name="Google Shape;3464;p6"/>
                <p:cNvSpPr/>
                <p:nvPr/>
              </p:nvSpPr>
              <p:spPr>
                <a:xfrm>
                  <a:off x="7258573" y="1577257"/>
                  <a:ext cx="2533" cy="3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4" extrusionOk="0">
                      <a:moveTo>
                        <a:pt x="1267" y="184"/>
                      </a:moveTo>
                      <a:cubicBezTo>
                        <a:pt x="561" y="600"/>
                        <a:pt x="0" y="1555"/>
                        <a:pt x="0" y="2344"/>
                      </a:cubicBezTo>
                      <a:cubicBezTo>
                        <a:pt x="0" y="3175"/>
                        <a:pt x="561" y="3487"/>
                        <a:pt x="1267" y="3071"/>
                      </a:cubicBezTo>
                      <a:cubicBezTo>
                        <a:pt x="1953" y="2677"/>
                        <a:pt x="2534" y="1700"/>
                        <a:pt x="2534" y="870"/>
                      </a:cubicBezTo>
                      <a:cubicBezTo>
                        <a:pt x="2534" y="80"/>
                        <a:pt x="1953" y="-231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5" name="Google Shape;3465;p6"/>
                <p:cNvSpPr/>
                <p:nvPr/>
              </p:nvSpPr>
              <p:spPr>
                <a:xfrm>
                  <a:off x="7253236" y="1580345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71"/>
                      </a:moveTo>
                      <a:cubicBezTo>
                        <a:pt x="540" y="586"/>
                        <a:pt x="0" y="1541"/>
                        <a:pt x="0" y="2352"/>
                      </a:cubicBezTo>
                      <a:cubicBezTo>
                        <a:pt x="0" y="3182"/>
                        <a:pt x="560" y="3494"/>
                        <a:pt x="1267" y="3078"/>
                      </a:cubicBezTo>
                      <a:cubicBezTo>
                        <a:pt x="1973" y="2684"/>
                        <a:pt x="2534" y="1708"/>
                        <a:pt x="2534" y="877"/>
                      </a:cubicBezTo>
                      <a:cubicBezTo>
                        <a:pt x="2534" y="88"/>
                        <a:pt x="1952" y="-224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6" name="Google Shape;3466;p6"/>
                <p:cNvSpPr/>
                <p:nvPr/>
              </p:nvSpPr>
              <p:spPr>
                <a:xfrm>
                  <a:off x="7274628" y="1574143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5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7" name="Google Shape;3467;p6"/>
                <p:cNvSpPr/>
                <p:nvPr/>
              </p:nvSpPr>
              <p:spPr>
                <a:xfrm>
                  <a:off x="7269270" y="1577230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86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8" name="Google Shape;3468;p6"/>
                <p:cNvSpPr/>
                <p:nvPr/>
              </p:nvSpPr>
              <p:spPr>
                <a:xfrm>
                  <a:off x="7263932" y="1580321"/>
                  <a:ext cx="2533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2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86"/>
                        <a:pt x="582" y="3497"/>
                        <a:pt x="1267" y="3103"/>
                      </a:cubicBezTo>
                      <a:cubicBezTo>
                        <a:pt x="1973" y="2687"/>
                        <a:pt x="2534" y="1711"/>
                        <a:pt x="2534" y="901"/>
                      </a:cubicBezTo>
                      <a:cubicBezTo>
                        <a:pt x="2534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9" name="Google Shape;3469;p6"/>
                <p:cNvSpPr/>
                <p:nvPr/>
              </p:nvSpPr>
              <p:spPr>
                <a:xfrm>
                  <a:off x="7253236" y="1586493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60" y="586"/>
                        <a:pt x="0" y="1541"/>
                        <a:pt x="0" y="2372"/>
                      </a:cubicBezTo>
                      <a:cubicBezTo>
                        <a:pt x="0" y="3161"/>
                        <a:pt x="560" y="3514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0" name="Google Shape;3470;p6"/>
                <p:cNvSpPr/>
                <p:nvPr/>
              </p:nvSpPr>
              <p:spPr>
                <a:xfrm>
                  <a:off x="7242415" y="1549656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94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1" name="Google Shape;3471;p6"/>
                <p:cNvSpPr/>
                <p:nvPr/>
              </p:nvSpPr>
              <p:spPr>
                <a:xfrm>
                  <a:off x="7237077" y="1552750"/>
                  <a:ext cx="2533" cy="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7" extrusionOk="0">
                      <a:moveTo>
                        <a:pt x="1267" y="184"/>
                      </a:moveTo>
                      <a:cubicBezTo>
                        <a:pt x="582" y="578"/>
                        <a:pt x="0" y="1554"/>
                        <a:pt x="0" y="2365"/>
                      </a:cubicBezTo>
                      <a:cubicBezTo>
                        <a:pt x="0" y="3154"/>
                        <a:pt x="582" y="3507"/>
                        <a:pt x="1267" y="3091"/>
                      </a:cubicBezTo>
                      <a:cubicBezTo>
                        <a:pt x="1952" y="2676"/>
                        <a:pt x="2534" y="1700"/>
                        <a:pt x="2534" y="890"/>
                      </a:cubicBezTo>
                      <a:cubicBezTo>
                        <a:pt x="2534" y="80"/>
                        <a:pt x="1952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2" name="Google Shape;3472;p6"/>
                <p:cNvSpPr/>
                <p:nvPr/>
              </p:nvSpPr>
              <p:spPr>
                <a:xfrm>
                  <a:off x="7231740" y="1555834"/>
                  <a:ext cx="255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78" extrusionOk="0">
                      <a:moveTo>
                        <a:pt x="1267" y="174"/>
                      </a:moveTo>
                      <a:cubicBezTo>
                        <a:pt x="561" y="569"/>
                        <a:pt x="0" y="1545"/>
                        <a:pt x="0" y="2376"/>
                      </a:cubicBezTo>
                      <a:cubicBezTo>
                        <a:pt x="0" y="3165"/>
                        <a:pt x="582" y="3518"/>
                        <a:pt x="1287" y="3103"/>
                      </a:cubicBezTo>
                      <a:cubicBezTo>
                        <a:pt x="1973" y="2708"/>
                        <a:pt x="2555" y="1711"/>
                        <a:pt x="2555" y="901"/>
                      </a:cubicBezTo>
                      <a:cubicBezTo>
                        <a:pt x="2534" y="70"/>
                        <a:pt x="1952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3" name="Google Shape;3473;p6"/>
                <p:cNvSpPr/>
                <p:nvPr/>
              </p:nvSpPr>
              <p:spPr>
                <a:xfrm>
                  <a:off x="7247773" y="1552713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2" y="595"/>
                        <a:pt x="0" y="1550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4" name="Google Shape;3474;p6"/>
                <p:cNvSpPr/>
                <p:nvPr/>
              </p:nvSpPr>
              <p:spPr>
                <a:xfrm>
                  <a:off x="7247794" y="1558861"/>
                  <a:ext cx="255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3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88" y="3108"/>
                      </a:cubicBezTo>
                      <a:cubicBezTo>
                        <a:pt x="1994" y="2692"/>
                        <a:pt x="2555" y="1716"/>
                        <a:pt x="2555" y="906"/>
                      </a:cubicBezTo>
                      <a:cubicBezTo>
                        <a:pt x="2534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5" name="Google Shape;3475;p6"/>
                <p:cNvSpPr/>
                <p:nvPr/>
              </p:nvSpPr>
              <p:spPr>
                <a:xfrm>
                  <a:off x="7242436" y="1561944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94" y="2683"/>
                        <a:pt x="2534" y="1707"/>
                        <a:pt x="2534" y="897"/>
                      </a:cubicBezTo>
                      <a:cubicBezTo>
                        <a:pt x="2534" y="87"/>
                        <a:pt x="1994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6" name="Google Shape;3476;p6"/>
                <p:cNvSpPr/>
                <p:nvPr/>
              </p:nvSpPr>
              <p:spPr>
                <a:xfrm>
                  <a:off x="7237098" y="1565038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52" y="2683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7" name="Google Shape;3477;p6"/>
                <p:cNvSpPr/>
                <p:nvPr/>
              </p:nvSpPr>
              <p:spPr>
                <a:xfrm>
                  <a:off x="7247815" y="1565008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8" name="Google Shape;3478;p6"/>
                <p:cNvSpPr/>
                <p:nvPr/>
              </p:nvSpPr>
              <p:spPr>
                <a:xfrm>
                  <a:off x="7242456" y="1568082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0"/>
                        <a:pt x="582" y="3523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9" name="Google Shape;3479;p6"/>
                <p:cNvSpPr/>
                <p:nvPr/>
              </p:nvSpPr>
              <p:spPr>
                <a:xfrm>
                  <a:off x="7237119" y="1571177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81" y="574"/>
                        <a:pt x="0" y="1571"/>
                        <a:pt x="0" y="2381"/>
                      </a:cubicBezTo>
                      <a:cubicBezTo>
                        <a:pt x="0" y="3170"/>
                        <a:pt x="581" y="3502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0" name="Google Shape;3480;p6"/>
                <p:cNvSpPr/>
                <p:nvPr/>
              </p:nvSpPr>
              <p:spPr>
                <a:xfrm>
                  <a:off x="7231781" y="1574263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1" name="Google Shape;3481;p6"/>
                <p:cNvSpPr/>
                <p:nvPr/>
              </p:nvSpPr>
              <p:spPr>
                <a:xfrm>
                  <a:off x="7247836" y="1571139"/>
                  <a:ext cx="2533" cy="3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7" extrusionOk="0">
                      <a:moveTo>
                        <a:pt x="1267" y="176"/>
                      </a:moveTo>
                      <a:cubicBezTo>
                        <a:pt x="582" y="570"/>
                        <a:pt x="0" y="1567"/>
                        <a:pt x="0" y="2377"/>
                      </a:cubicBezTo>
                      <a:cubicBezTo>
                        <a:pt x="0" y="3208"/>
                        <a:pt x="582" y="351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2" name="Google Shape;3482;p6"/>
                <p:cNvSpPr/>
                <p:nvPr/>
              </p:nvSpPr>
              <p:spPr>
                <a:xfrm>
                  <a:off x="7242477" y="1574230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3" name="Google Shape;3483;p6"/>
                <p:cNvSpPr/>
                <p:nvPr/>
              </p:nvSpPr>
              <p:spPr>
                <a:xfrm>
                  <a:off x="7237140" y="1577317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66"/>
                      </a:moveTo>
                      <a:cubicBezTo>
                        <a:pt x="581" y="561"/>
                        <a:pt x="0" y="1558"/>
                        <a:pt x="0" y="2368"/>
                      </a:cubicBezTo>
                      <a:cubicBezTo>
                        <a:pt x="0" y="3198"/>
                        <a:pt x="581" y="3489"/>
                        <a:pt x="1267" y="3095"/>
                      </a:cubicBezTo>
                      <a:cubicBezTo>
                        <a:pt x="1952" y="2700"/>
                        <a:pt x="2534" y="1724"/>
                        <a:pt x="2534" y="914"/>
                      </a:cubicBezTo>
                      <a:cubicBezTo>
                        <a:pt x="2534" y="104"/>
                        <a:pt x="1952" y="-229"/>
                        <a:pt x="1267" y="16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4" name="Google Shape;3484;p6"/>
                <p:cNvSpPr/>
                <p:nvPr/>
              </p:nvSpPr>
              <p:spPr>
                <a:xfrm>
                  <a:off x="7231802" y="1580407"/>
                  <a:ext cx="2533" cy="3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2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203"/>
                        <a:pt x="582" y="3493"/>
                        <a:pt x="1267" y="3099"/>
                      </a:cubicBezTo>
                      <a:cubicBezTo>
                        <a:pt x="1973" y="2683"/>
                        <a:pt x="2534" y="1728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5" name="Google Shape;3485;p6"/>
                <p:cNvSpPr/>
                <p:nvPr/>
              </p:nvSpPr>
              <p:spPr>
                <a:xfrm>
                  <a:off x="7247836" y="1577283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6" name="Google Shape;3486;p6"/>
                <p:cNvSpPr/>
                <p:nvPr/>
              </p:nvSpPr>
              <p:spPr>
                <a:xfrm>
                  <a:off x="7242498" y="158036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208"/>
                        <a:pt x="582" y="3499"/>
                        <a:pt x="1267" y="3104"/>
                      </a:cubicBezTo>
                      <a:cubicBezTo>
                        <a:pt x="1973" y="2689"/>
                        <a:pt x="2534" y="173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7" name="Google Shape;3487;p6"/>
                <p:cNvSpPr/>
                <p:nvPr/>
              </p:nvSpPr>
              <p:spPr>
                <a:xfrm>
                  <a:off x="7237161" y="1583464"/>
                  <a:ext cx="2533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8" extrusionOk="0">
                      <a:moveTo>
                        <a:pt x="1267" y="167"/>
                      </a:moveTo>
                      <a:cubicBezTo>
                        <a:pt x="581" y="561"/>
                        <a:pt x="0" y="1558"/>
                        <a:pt x="0" y="2368"/>
                      </a:cubicBezTo>
                      <a:cubicBezTo>
                        <a:pt x="0" y="3199"/>
                        <a:pt x="581" y="3490"/>
                        <a:pt x="1267" y="3095"/>
                      </a:cubicBezTo>
                      <a:cubicBezTo>
                        <a:pt x="1952" y="2700"/>
                        <a:pt x="2534" y="1724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8" name="Google Shape;3488;p6"/>
                <p:cNvSpPr/>
                <p:nvPr/>
              </p:nvSpPr>
              <p:spPr>
                <a:xfrm>
                  <a:off x="7231802" y="1586546"/>
                  <a:ext cx="2534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8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91"/>
                        <a:pt x="582" y="3502"/>
                        <a:pt x="1267" y="3108"/>
                      </a:cubicBezTo>
                      <a:cubicBezTo>
                        <a:pt x="1952" y="2713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9" name="Google Shape;3489;p6"/>
                <p:cNvSpPr/>
                <p:nvPr/>
              </p:nvSpPr>
              <p:spPr>
                <a:xfrm>
                  <a:off x="7226464" y="1589629"/>
                  <a:ext cx="255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81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203"/>
                        <a:pt x="582" y="3514"/>
                        <a:pt x="1288" y="3099"/>
                      </a:cubicBezTo>
                      <a:cubicBezTo>
                        <a:pt x="1973" y="2704"/>
                        <a:pt x="2555" y="1728"/>
                        <a:pt x="2555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0" name="Google Shape;3490;p6"/>
                <p:cNvSpPr/>
                <p:nvPr/>
              </p:nvSpPr>
              <p:spPr>
                <a:xfrm>
                  <a:off x="7247877" y="1583447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84"/>
                      </a:moveTo>
                      <a:cubicBezTo>
                        <a:pt x="582" y="599"/>
                        <a:pt x="0" y="1554"/>
                        <a:pt x="0" y="2365"/>
                      </a:cubicBezTo>
                      <a:cubicBezTo>
                        <a:pt x="0" y="3195"/>
                        <a:pt x="582" y="3507"/>
                        <a:pt x="1267" y="3091"/>
                      </a:cubicBezTo>
                      <a:cubicBezTo>
                        <a:pt x="1973" y="2676"/>
                        <a:pt x="2534" y="1721"/>
                        <a:pt x="2534" y="890"/>
                      </a:cubicBezTo>
                      <a:cubicBezTo>
                        <a:pt x="2513" y="80"/>
                        <a:pt x="197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1" name="Google Shape;3491;p6"/>
                <p:cNvSpPr/>
                <p:nvPr/>
              </p:nvSpPr>
              <p:spPr>
                <a:xfrm>
                  <a:off x="7242519" y="1586524"/>
                  <a:ext cx="2533" cy="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41" extrusionOk="0">
                      <a:moveTo>
                        <a:pt x="1267" y="180"/>
                      </a:moveTo>
                      <a:cubicBezTo>
                        <a:pt x="582" y="575"/>
                        <a:pt x="0" y="1551"/>
                        <a:pt x="0" y="2340"/>
                      </a:cubicBezTo>
                      <a:cubicBezTo>
                        <a:pt x="0" y="3171"/>
                        <a:pt x="582" y="3462"/>
                        <a:pt x="1267" y="3067"/>
                      </a:cubicBezTo>
                      <a:cubicBezTo>
                        <a:pt x="1973" y="2652"/>
                        <a:pt x="2534" y="1697"/>
                        <a:pt x="2534" y="866"/>
                      </a:cubicBezTo>
                      <a:cubicBezTo>
                        <a:pt x="2534" y="97"/>
                        <a:pt x="1973" y="-235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2" name="Google Shape;3492;p6"/>
                <p:cNvSpPr/>
                <p:nvPr/>
              </p:nvSpPr>
              <p:spPr>
                <a:xfrm>
                  <a:off x="7237181" y="1589616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84"/>
                      </a:moveTo>
                      <a:cubicBezTo>
                        <a:pt x="582" y="599"/>
                        <a:pt x="0" y="1554"/>
                        <a:pt x="0" y="2365"/>
                      </a:cubicBezTo>
                      <a:cubicBezTo>
                        <a:pt x="0" y="3195"/>
                        <a:pt x="582" y="3507"/>
                        <a:pt x="1267" y="3091"/>
                      </a:cubicBezTo>
                      <a:cubicBezTo>
                        <a:pt x="1973" y="2697"/>
                        <a:pt x="2534" y="1721"/>
                        <a:pt x="2534" y="890"/>
                      </a:cubicBezTo>
                      <a:cubicBezTo>
                        <a:pt x="2534" y="80"/>
                        <a:pt x="1953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3" name="Google Shape;3493;p6"/>
                <p:cNvSpPr/>
                <p:nvPr/>
              </p:nvSpPr>
              <p:spPr>
                <a:xfrm>
                  <a:off x="7231823" y="1592702"/>
                  <a:ext cx="2534" cy="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41" extrusionOk="0">
                      <a:moveTo>
                        <a:pt x="1267" y="171"/>
                      </a:moveTo>
                      <a:cubicBezTo>
                        <a:pt x="582" y="566"/>
                        <a:pt x="0" y="1542"/>
                        <a:pt x="0" y="2331"/>
                      </a:cubicBezTo>
                      <a:cubicBezTo>
                        <a:pt x="0" y="3162"/>
                        <a:pt x="582" y="3474"/>
                        <a:pt x="1267" y="3058"/>
                      </a:cubicBezTo>
                      <a:cubicBezTo>
                        <a:pt x="1952" y="2643"/>
                        <a:pt x="2534" y="1687"/>
                        <a:pt x="2534" y="857"/>
                      </a:cubicBezTo>
                      <a:cubicBezTo>
                        <a:pt x="2555" y="88"/>
                        <a:pt x="1973" y="-223"/>
                        <a:pt x="1267" y="171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4" name="Google Shape;3494;p6"/>
                <p:cNvSpPr/>
                <p:nvPr/>
              </p:nvSpPr>
              <p:spPr>
                <a:xfrm>
                  <a:off x="7226485" y="1595793"/>
                  <a:ext cx="2533" cy="3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2" extrusionOk="0">
                      <a:moveTo>
                        <a:pt x="1267" y="175"/>
                      </a:moveTo>
                      <a:cubicBezTo>
                        <a:pt x="582" y="590"/>
                        <a:pt x="0" y="1545"/>
                        <a:pt x="0" y="2355"/>
                      </a:cubicBezTo>
                      <a:cubicBezTo>
                        <a:pt x="0" y="3165"/>
                        <a:pt x="582" y="3477"/>
                        <a:pt x="1267" y="3082"/>
                      </a:cubicBezTo>
                      <a:cubicBezTo>
                        <a:pt x="1952" y="2688"/>
                        <a:pt x="2534" y="1712"/>
                        <a:pt x="2534" y="881"/>
                      </a:cubicBezTo>
                      <a:cubicBezTo>
                        <a:pt x="2534" y="71"/>
                        <a:pt x="1973" y="-220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5" name="Google Shape;3495;p6"/>
                <p:cNvSpPr/>
                <p:nvPr/>
              </p:nvSpPr>
              <p:spPr>
                <a:xfrm>
                  <a:off x="7247877" y="1589587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61"/>
                        <a:pt x="582" y="3514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6" name="Google Shape;3496;p6"/>
                <p:cNvSpPr/>
                <p:nvPr/>
              </p:nvSpPr>
              <p:spPr>
                <a:xfrm>
                  <a:off x="7242539" y="1592669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99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7" name="Google Shape;3497;p6"/>
                <p:cNvSpPr/>
                <p:nvPr/>
              </p:nvSpPr>
              <p:spPr>
                <a:xfrm>
                  <a:off x="7237181" y="1595756"/>
                  <a:ext cx="2534" cy="32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8" extrusionOk="0">
                      <a:moveTo>
                        <a:pt x="1267" y="170"/>
                      </a:moveTo>
                      <a:cubicBezTo>
                        <a:pt x="582" y="565"/>
                        <a:pt x="0" y="1541"/>
                        <a:pt x="0" y="2372"/>
                      </a:cubicBezTo>
                      <a:cubicBezTo>
                        <a:pt x="0" y="3182"/>
                        <a:pt x="582" y="3493"/>
                        <a:pt x="1267" y="3099"/>
                      </a:cubicBezTo>
                      <a:cubicBezTo>
                        <a:pt x="1973" y="2683"/>
                        <a:pt x="2534" y="1707"/>
                        <a:pt x="2534" y="897"/>
                      </a:cubicBezTo>
                      <a:cubicBezTo>
                        <a:pt x="2555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8" name="Google Shape;3498;p6"/>
                <p:cNvSpPr/>
                <p:nvPr/>
              </p:nvSpPr>
              <p:spPr>
                <a:xfrm>
                  <a:off x="7231843" y="1598847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4"/>
                      </a:moveTo>
                      <a:cubicBezTo>
                        <a:pt x="582" y="569"/>
                        <a:pt x="0" y="1545"/>
                        <a:pt x="0" y="2376"/>
                      </a:cubicBezTo>
                      <a:cubicBezTo>
                        <a:pt x="0" y="3186"/>
                        <a:pt x="582" y="3518"/>
                        <a:pt x="1267" y="3102"/>
                      </a:cubicBezTo>
                      <a:cubicBezTo>
                        <a:pt x="1952" y="2708"/>
                        <a:pt x="2534" y="1711"/>
                        <a:pt x="2534" y="901"/>
                      </a:cubicBezTo>
                      <a:cubicBezTo>
                        <a:pt x="2534" y="70"/>
                        <a:pt x="1973" y="-221"/>
                        <a:pt x="1267" y="17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9" name="Google Shape;3499;p6"/>
                <p:cNvSpPr/>
                <p:nvPr/>
              </p:nvSpPr>
              <p:spPr>
                <a:xfrm>
                  <a:off x="7242560" y="1598817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83"/>
                      </a:moveTo>
                      <a:cubicBezTo>
                        <a:pt x="582" y="578"/>
                        <a:pt x="0" y="1554"/>
                        <a:pt x="0" y="2385"/>
                      </a:cubicBezTo>
                      <a:cubicBezTo>
                        <a:pt x="0" y="3174"/>
                        <a:pt x="582" y="3506"/>
                        <a:pt x="1267" y="3112"/>
                      </a:cubicBezTo>
                      <a:cubicBezTo>
                        <a:pt x="1973" y="2696"/>
                        <a:pt x="2534" y="1720"/>
                        <a:pt x="2534" y="910"/>
                      </a:cubicBezTo>
                      <a:cubicBezTo>
                        <a:pt x="2534" y="79"/>
                        <a:pt x="1973" y="-232"/>
                        <a:pt x="1267" y="183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0" name="Google Shape;3500;p6"/>
                <p:cNvSpPr/>
                <p:nvPr/>
              </p:nvSpPr>
              <p:spPr>
                <a:xfrm>
                  <a:off x="7237202" y="1601904"/>
                  <a:ext cx="2534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5" extrusionOk="0">
                      <a:moveTo>
                        <a:pt x="1267" y="170"/>
                      </a:moveTo>
                      <a:cubicBezTo>
                        <a:pt x="582" y="586"/>
                        <a:pt x="0" y="1541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704"/>
                        <a:pt x="2534" y="1707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1" name="Google Shape;3501;p6"/>
                <p:cNvSpPr/>
                <p:nvPr/>
              </p:nvSpPr>
              <p:spPr>
                <a:xfrm>
                  <a:off x="7231864" y="1604985"/>
                  <a:ext cx="2533" cy="32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57" extrusionOk="0">
                      <a:moveTo>
                        <a:pt x="1267" y="184"/>
                      </a:moveTo>
                      <a:cubicBezTo>
                        <a:pt x="582" y="578"/>
                        <a:pt x="0" y="1555"/>
                        <a:pt x="0" y="2365"/>
                      </a:cubicBezTo>
                      <a:cubicBezTo>
                        <a:pt x="0" y="3154"/>
                        <a:pt x="582" y="3486"/>
                        <a:pt x="1267" y="3091"/>
                      </a:cubicBezTo>
                      <a:cubicBezTo>
                        <a:pt x="1973" y="2676"/>
                        <a:pt x="2534" y="1700"/>
                        <a:pt x="2534" y="890"/>
                      </a:cubicBezTo>
                      <a:cubicBezTo>
                        <a:pt x="2534" y="80"/>
                        <a:pt x="1952" y="-232"/>
                        <a:pt x="1267" y="184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2" name="Google Shape;3502;p6"/>
                <p:cNvSpPr/>
                <p:nvPr/>
              </p:nvSpPr>
              <p:spPr>
                <a:xfrm>
                  <a:off x="7509944" y="1450594"/>
                  <a:ext cx="2533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0" extrusionOk="0">
                      <a:moveTo>
                        <a:pt x="1267" y="176"/>
                      </a:moveTo>
                      <a:cubicBezTo>
                        <a:pt x="582" y="591"/>
                        <a:pt x="0" y="1567"/>
                        <a:pt x="0" y="2377"/>
                      </a:cubicBezTo>
                      <a:cubicBezTo>
                        <a:pt x="0" y="3166"/>
                        <a:pt x="582" y="3499"/>
                        <a:pt x="1267" y="3104"/>
                      </a:cubicBezTo>
                      <a:cubicBezTo>
                        <a:pt x="1973" y="2689"/>
                        <a:pt x="2534" y="1713"/>
                        <a:pt x="2534" y="903"/>
                      </a:cubicBezTo>
                      <a:cubicBezTo>
                        <a:pt x="2534" y="113"/>
                        <a:pt x="1973" y="-240"/>
                        <a:pt x="1267" y="176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3" name="Google Shape;3503;p6"/>
                <p:cNvSpPr/>
                <p:nvPr/>
              </p:nvSpPr>
              <p:spPr>
                <a:xfrm>
                  <a:off x="7504586" y="1453677"/>
                  <a:ext cx="2534" cy="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0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57"/>
                        <a:pt x="582" y="3510"/>
                        <a:pt x="1267" y="3095"/>
                      </a:cubicBezTo>
                      <a:cubicBezTo>
                        <a:pt x="1973" y="2700"/>
                        <a:pt x="2534" y="1703"/>
                        <a:pt x="2534" y="893"/>
                      </a:cubicBezTo>
                      <a:cubicBezTo>
                        <a:pt x="2555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4" name="Google Shape;3504;p6"/>
                <p:cNvSpPr/>
                <p:nvPr/>
              </p:nvSpPr>
              <p:spPr>
                <a:xfrm>
                  <a:off x="7499248" y="1456768"/>
                  <a:ext cx="2533" cy="3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5" extrusionOk="0">
                      <a:moveTo>
                        <a:pt x="1267" y="170"/>
                      </a:moveTo>
                      <a:cubicBezTo>
                        <a:pt x="582" y="565"/>
                        <a:pt x="0" y="1562"/>
                        <a:pt x="0" y="2372"/>
                      </a:cubicBezTo>
                      <a:cubicBezTo>
                        <a:pt x="0" y="3161"/>
                        <a:pt x="582" y="3493"/>
                        <a:pt x="1267" y="3099"/>
                      </a:cubicBezTo>
                      <a:cubicBezTo>
                        <a:pt x="1973" y="2683"/>
                        <a:pt x="2534" y="1686"/>
                        <a:pt x="2534" y="897"/>
                      </a:cubicBezTo>
                      <a:cubicBezTo>
                        <a:pt x="2534" y="87"/>
                        <a:pt x="1952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5" name="Google Shape;3505;p6"/>
                <p:cNvSpPr/>
                <p:nvPr/>
              </p:nvSpPr>
              <p:spPr>
                <a:xfrm>
                  <a:off x="7493890" y="1459853"/>
                  <a:ext cx="2534" cy="3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3" extrusionOk="0">
                      <a:moveTo>
                        <a:pt x="1267" y="179"/>
                      </a:moveTo>
                      <a:cubicBezTo>
                        <a:pt x="561" y="595"/>
                        <a:pt x="0" y="1592"/>
                        <a:pt x="0" y="2381"/>
                      </a:cubicBezTo>
                      <a:cubicBezTo>
                        <a:pt x="0" y="3170"/>
                        <a:pt x="561" y="3523"/>
                        <a:pt x="1267" y="3108"/>
                      </a:cubicBezTo>
                      <a:cubicBezTo>
                        <a:pt x="1973" y="2713"/>
                        <a:pt x="2534" y="1716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6" name="Google Shape;3506;p6"/>
                <p:cNvSpPr/>
                <p:nvPr/>
              </p:nvSpPr>
              <p:spPr>
                <a:xfrm>
                  <a:off x="7509944" y="1456738"/>
                  <a:ext cx="2534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4" extrusionOk="0">
                      <a:moveTo>
                        <a:pt x="1267" y="179"/>
                      </a:moveTo>
                      <a:cubicBezTo>
                        <a:pt x="561" y="595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73" y="2692"/>
                        <a:pt x="2534" y="1716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7" name="Google Shape;3507;p6"/>
                <p:cNvSpPr/>
                <p:nvPr/>
              </p:nvSpPr>
              <p:spPr>
                <a:xfrm>
                  <a:off x="7504606" y="1459825"/>
                  <a:ext cx="2534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61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73" y="2680"/>
                        <a:pt x="2534" y="1703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8" name="Google Shape;3508;p6"/>
                <p:cNvSpPr/>
                <p:nvPr/>
              </p:nvSpPr>
              <p:spPr>
                <a:xfrm>
                  <a:off x="7499269" y="1462906"/>
                  <a:ext cx="2533" cy="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7" extrusionOk="0">
                      <a:moveTo>
                        <a:pt x="1267" y="180"/>
                      </a:moveTo>
                      <a:cubicBezTo>
                        <a:pt x="582" y="595"/>
                        <a:pt x="0" y="1571"/>
                        <a:pt x="0" y="2381"/>
                      </a:cubicBezTo>
                      <a:cubicBezTo>
                        <a:pt x="0" y="3171"/>
                        <a:pt x="582" y="3503"/>
                        <a:pt x="1267" y="3088"/>
                      </a:cubicBezTo>
                      <a:cubicBezTo>
                        <a:pt x="1973" y="2693"/>
                        <a:pt x="2534" y="1696"/>
                        <a:pt x="2534" y="886"/>
                      </a:cubicBezTo>
                      <a:cubicBezTo>
                        <a:pt x="2534" y="97"/>
                        <a:pt x="1952" y="-236"/>
                        <a:pt x="1267" y="18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9" name="Google Shape;3509;p6"/>
                <p:cNvSpPr/>
                <p:nvPr/>
              </p:nvSpPr>
              <p:spPr>
                <a:xfrm>
                  <a:off x="7515303" y="1459791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55" y="96"/>
                        <a:pt x="1994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0" name="Google Shape;3510;p6"/>
                <p:cNvSpPr/>
                <p:nvPr/>
              </p:nvSpPr>
              <p:spPr>
                <a:xfrm>
                  <a:off x="7509965" y="1462878"/>
                  <a:ext cx="2554" cy="3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4" h="3269" extrusionOk="0">
                      <a:moveTo>
                        <a:pt x="1267" y="167"/>
                      </a:moveTo>
                      <a:cubicBezTo>
                        <a:pt x="561" y="561"/>
                        <a:pt x="0" y="1558"/>
                        <a:pt x="0" y="2368"/>
                      </a:cubicBezTo>
                      <a:cubicBezTo>
                        <a:pt x="21" y="3199"/>
                        <a:pt x="582" y="3490"/>
                        <a:pt x="1288" y="3095"/>
                      </a:cubicBezTo>
                      <a:cubicBezTo>
                        <a:pt x="1994" y="2680"/>
                        <a:pt x="2555" y="1724"/>
                        <a:pt x="2555" y="893"/>
                      </a:cubicBezTo>
                      <a:cubicBezTo>
                        <a:pt x="2555" y="104"/>
                        <a:pt x="1994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1" name="Google Shape;3511;p6"/>
                <p:cNvSpPr/>
                <p:nvPr/>
              </p:nvSpPr>
              <p:spPr>
                <a:xfrm>
                  <a:off x="7504627" y="1465969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0"/>
                      </a:moveTo>
                      <a:cubicBezTo>
                        <a:pt x="561" y="565"/>
                        <a:pt x="0" y="1562"/>
                        <a:pt x="0" y="2372"/>
                      </a:cubicBezTo>
                      <a:cubicBezTo>
                        <a:pt x="0" y="3203"/>
                        <a:pt x="582" y="3514"/>
                        <a:pt x="1267" y="3099"/>
                      </a:cubicBezTo>
                      <a:cubicBezTo>
                        <a:pt x="1953" y="2704"/>
                        <a:pt x="2534" y="1728"/>
                        <a:pt x="2534" y="897"/>
                      </a:cubicBezTo>
                      <a:cubicBezTo>
                        <a:pt x="2534" y="87"/>
                        <a:pt x="1973" y="-224"/>
                        <a:pt x="1267" y="170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2" name="Google Shape;3512;p6"/>
                <p:cNvSpPr/>
                <p:nvPr/>
              </p:nvSpPr>
              <p:spPr>
                <a:xfrm>
                  <a:off x="7515344" y="1465931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61" y="582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7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3" name="Google Shape;3513;p6"/>
                <p:cNvSpPr/>
                <p:nvPr/>
              </p:nvSpPr>
              <p:spPr>
                <a:xfrm>
                  <a:off x="7509986" y="1469013"/>
                  <a:ext cx="2533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73" y="2692"/>
                        <a:pt x="2534" y="1737"/>
                        <a:pt x="2534" y="906"/>
                      </a:cubicBezTo>
                      <a:cubicBezTo>
                        <a:pt x="2534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4" name="Google Shape;3514;p6"/>
                <p:cNvSpPr/>
                <p:nvPr/>
              </p:nvSpPr>
              <p:spPr>
                <a:xfrm>
                  <a:off x="7515344" y="1472070"/>
                  <a:ext cx="2534" cy="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73" extrusionOk="0">
                      <a:moveTo>
                        <a:pt x="1267" y="175"/>
                      </a:moveTo>
                      <a:cubicBezTo>
                        <a:pt x="561" y="569"/>
                        <a:pt x="0" y="1566"/>
                        <a:pt x="0" y="2397"/>
                      </a:cubicBezTo>
                      <a:cubicBezTo>
                        <a:pt x="0" y="3186"/>
                        <a:pt x="582" y="3498"/>
                        <a:pt x="1267" y="3103"/>
                      </a:cubicBezTo>
                      <a:cubicBezTo>
                        <a:pt x="1973" y="2688"/>
                        <a:pt x="2534" y="1732"/>
                        <a:pt x="2534" y="943"/>
                      </a:cubicBezTo>
                      <a:cubicBezTo>
                        <a:pt x="2555" y="112"/>
                        <a:pt x="1994" y="-241"/>
                        <a:pt x="1267" y="175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5" name="Google Shape;3515;p6"/>
                <p:cNvSpPr/>
                <p:nvPr/>
              </p:nvSpPr>
              <p:spPr>
                <a:xfrm>
                  <a:off x="7510007" y="1475161"/>
                  <a:ext cx="2533" cy="3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7" extrusionOk="0">
                      <a:moveTo>
                        <a:pt x="1267" y="178"/>
                      </a:moveTo>
                      <a:cubicBezTo>
                        <a:pt x="582" y="594"/>
                        <a:pt x="0" y="1570"/>
                        <a:pt x="0" y="2401"/>
                      </a:cubicBezTo>
                      <a:cubicBezTo>
                        <a:pt x="0" y="3190"/>
                        <a:pt x="582" y="3501"/>
                        <a:pt x="1267" y="3107"/>
                      </a:cubicBezTo>
                      <a:cubicBezTo>
                        <a:pt x="1973" y="2691"/>
                        <a:pt x="2534" y="1736"/>
                        <a:pt x="2534" y="947"/>
                      </a:cubicBezTo>
                      <a:cubicBezTo>
                        <a:pt x="2534" y="95"/>
                        <a:pt x="1973" y="-237"/>
                        <a:pt x="1267" y="178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6" name="Google Shape;3516;p6"/>
                <p:cNvSpPr/>
                <p:nvPr/>
              </p:nvSpPr>
              <p:spPr>
                <a:xfrm>
                  <a:off x="7237243" y="1614190"/>
                  <a:ext cx="2533" cy="32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4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170"/>
                        <a:pt x="582" y="3502"/>
                        <a:pt x="1267" y="3108"/>
                      </a:cubicBezTo>
                      <a:cubicBezTo>
                        <a:pt x="1953" y="2713"/>
                        <a:pt x="2534" y="1716"/>
                        <a:pt x="2534" y="906"/>
                      </a:cubicBezTo>
                      <a:cubicBezTo>
                        <a:pt x="2534" y="96"/>
                        <a:pt x="195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7" name="Google Shape;3517;p6"/>
                <p:cNvSpPr/>
                <p:nvPr/>
              </p:nvSpPr>
              <p:spPr>
                <a:xfrm>
                  <a:off x="7231906" y="1617277"/>
                  <a:ext cx="2533" cy="3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61" extrusionOk="0">
                      <a:moveTo>
                        <a:pt x="1267" y="167"/>
                      </a:moveTo>
                      <a:cubicBezTo>
                        <a:pt x="582" y="582"/>
                        <a:pt x="0" y="1558"/>
                        <a:pt x="0" y="2368"/>
                      </a:cubicBezTo>
                      <a:cubicBezTo>
                        <a:pt x="0" y="3157"/>
                        <a:pt x="582" y="3490"/>
                        <a:pt x="1267" y="3095"/>
                      </a:cubicBezTo>
                      <a:cubicBezTo>
                        <a:pt x="1952" y="2680"/>
                        <a:pt x="2534" y="1703"/>
                        <a:pt x="2534" y="893"/>
                      </a:cubicBezTo>
                      <a:cubicBezTo>
                        <a:pt x="2534" y="104"/>
                        <a:pt x="1952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8" name="Google Shape;3518;p6"/>
                <p:cNvSpPr/>
                <p:nvPr/>
              </p:nvSpPr>
              <p:spPr>
                <a:xfrm>
                  <a:off x="7237264" y="1620330"/>
                  <a:ext cx="2533" cy="3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3" h="3278" extrusionOk="0">
                      <a:moveTo>
                        <a:pt x="1267" y="167"/>
                      </a:moveTo>
                      <a:cubicBezTo>
                        <a:pt x="582" y="561"/>
                        <a:pt x="0" y="1558"/>
                        <a:pt x="0" y="2368"/>
                      </a:cubicBezTo>
                      <a:cubicBezTo>
                        <a:pt x="0" y="3199"/>
                        <a:pt x="582" y="3510"/>
                        <a:pt x="1267" y="3095"/>
                      </a:cubicBezTo>
                      <a:cubicBezTo>
                        <a:pt x="1973" y="2680"/>
                        <a:pt x="2534" y="1724"/>
                        <a:pt x="2534" y="893"/>
                      </a:cubicBezTo>
                      <a:cubicBezTo>
                        <a:pt x="2534" y="104"/>
                        <a:pt x="1953" y="-228"/>
                        <a:pt x="1267" y="167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9" name="Google Shape;3519;p6"/>
                <p:cNvSpPr/>
                <p:nvPr/>
              </p:nvSpPr>
              <p:spPr>
                <a:xfrm>
                  <a:off x="7231906" y="1623412"/>
                  <a:ext cx="2534" cy="3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3281" extrusionOk="0">
                      <a:moveTo>
                        <a:pt x="1267" y="179"/>
                      </a:moveTo>
                      <a:cubicBezTo>
                        <a:pt x="582" y="574"/>
                        <a:pt x="0" y="1571"/>
                        <a:pt x="0" y="2381"/>
                      </a:cubicBezTo>
                      <a:cubicBezTo>
                        <a:pt x="0" y="3212"/>
                        <a:pt x="582" y="3502"/>
                        <a:pt x="1267" y="3108"/>
                      </a:cubicBezTo>
                      <a:cubicBezTo>
                        <a:pt x="1952" y="2713"/>
                        <a:pt x="2534" y="1737"/>
                        <a:pt x="2534" y="906"/>
                      </a:cubicBezTo>
                      <a:cubicBezTo>
                        <a:pt x="2555" y="96"/>
                        <a:pt x="1973" y="-236"/>
                        <a:pt x="1267" y="179"/>
                      </a:cubicBezTo>
                      <a:close/>
                    </a:path>
                  </a:pathLst>
                </a:custGeom>
                <a:solidFill>
                  <a:srgbClr val="C7C9C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520" name="Google Shape;3520;p6"/>
            <p:cNvSpPr txBox="1"/>
            <p:nvPr/>
          </p:nvSpPr>
          <p:spPr>
            <a:xfrm rot="1800830">
              <a:off x="4568642" y="2440370"/>
              <a:ext cx="1143262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800" b="1" i="0" u="none" strike="noStrike" cap="none">
                  <a:solidFill>
                    <a:srgbClr val="202020"/>
                  </a:solidFill>
                  <a:latin typeface="Arial"/>
                  <a:ea typeface="Arial"/>
                  <a:cs typeface="Arial"/>
                  <a:sym typeface="Arial"/>
                </a:rPr>
                <a:t>WEB/WAS SERVER</a:t>
              </a:r>
              <a:endParaRPr sz="800" b="1" i="0" u="none" strike="noStrike" cap="none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21" name="Google Shape;3521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35883" y="1459988"/>
              <a:ext cx="667862" cy="109391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22" name="Google Shape;3522;p6"/>
            <p:cNvGrpSpPr/>
            <p:nvPr/>
          </p:nvGrpSpPr>
          <p:grpSpPr>
            <a:xfrm flipH="1">
              <a:off x="5369814" y="1679015"/>
              <a:ext cx="864189" cy="1188144"/>
              <a:chOff x="4005409" y="2179022"/>
              <a:chExt cx="832137" cy="1144077"/>
            </a:xfrm>
          </p:grpSpPr>
          <p:grpSp>
            <p:nvGrpSpPr>
              <p:cNvPr id="3523" name="Google Shape;3523;p6"/>
              <p:cNvGrpSpPr/>
              <p:nvPr/>
            </p:nvGrpSpPr>
            <p:grpSpPr>
              <a:xfrm>
                <a:off x="4005409" y="2836727"/>
                <a:ext cx="832137" cy="486372"/>
                <a:chOff x="4005409" y="2836727"/>
                <a:chExt cx="832137" cy="486372"/>
              </a:xfrm>
            </p:grpSpPr>
            <p:sp>
              <p:nvSpPr>
                <p:cNvPr id="3524" name="Google Shape;3524;p6"/>
                <p:cNvSpPr/>
                <p:nvPr/>
              </p:nvSpPr>
              <p:spPr>
                <a:xfrm>
                  <a:off x="4005409" y="2836727"/>
                  <a:ext cx="832137" cy="486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2137" h="486372" extrusionOk="0">
                      <a:moveTo>
                        <a:pt x="455383" y="9851"/>
                      </a:moveTo>
                      <a:cubicBezTo>
                        <a:pt x="432833" y="-3284"/>
                        <a:pt x="396498" y="-3284"/>
                        <a:pt x="374096" y="9851"/>
                      </a:cubicBezTo>
                      <a:lnTo>
                        <a:pt x="16689" y="219436"/>
                      </a:lnTo>
                      <a:cubicBezTo>
                        <a:pt x="-5629" y="232529"/>
                        <a:pt x="-5587" y="253817"/>
                        <a:pt x="16962" y="266952"/>
                      </a:cubicBezTo>
                      <a:lnTo>
                        <a:pt x="376723" y="476537"/>
                      </a:lnTo>
                      <a:cubicBezTo>
                        <a:pt x="399272" y="489672"/>
                        <a:pt x="435692" y="489630"/>
                        <a:pt x="458010" y="476537"/>
                      </a:cubicBezTo>
                      <a:lnTo>
                        <a:pt x="815417" y="266952"/>
                      </a:lnTo>
                      <a:cubicBezTo>
                        <a:pt x="837819" y="253817"/>
                        <a:pt x="837693" y="232571"/>
                        <a:pt x="815143" y="219436"/>
                      </a:cubicBezTo>
                      <a:lnTo>
                        <a:pt x="455383" y="9851"/>
                      </a:lnTo>
                      <a:close/>
                    </a:path>
                  </a:pathLst>
                </a:custGeom>
                <a:solidFill>
                  <a:srgbClr val="FFFFFF">
                    <a:alpha val="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5" name="Google Shape;3525;p6"/>
                <p:cNvSpPr/>
                <p:nvPr/>
              </p:nvSpPr>
              <p:spPr>
                <a:xfrm>
                  <a:off x="4010292" y="2837688"/>
                  <a:ext cx="825501" cy="482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501" h="482382" extrusionOk="0">
                      <a:moveTo>
                        <a:pt x="451760" y="9772"/>
                      </a:moveTo>
                      <a:cubicBezTo>
                        <a:pt x="429400" y="-3257"/>
                        <a:pt x="393338" y="-3257"/>
                        <a:pt x="371125" y="9772"/>
                      </a:cubicBezTo>
                      <a:lnTo>
                        <a:pt x="16555" y="217655"/>
                      </a:lnTo>
                      <a:cubicBezTo>
                        <a:pt x="-5574" y="230622"/>
                        <a:pt x="-5553" y="251742"/>
                        <a:pt x="16828" y="264771"/>
                      </a:cubicBezTo>
                      <a:lnTo>
                        <a:pt x="373710" y="472634"/>
                      </a:lnTo>
                      <a:cubicBezTo>
                        <a:pt x="396070" y="485663"/>
                        <a:pt x="432216" y="485600"/>
                        <a:pt x="454345" y="472634"/>
                      </a:cubicBezTo>
                      <a:lnTo>
                        <a:pt x="808915" y="264771"/>
                      </a:lnTo>
                      <a:cubicBezTo>
                        <a:pt x="831128" y="251742"/>
                        <a:pt x="831023" y="230685"/>
                        <a:pt x="808642" y="217655"/>
                      </a:cubicBezTo>
                      <a:lnTo>
                        <a:pt x="451760" y="9772"/>
                      </a:lnTo>
                      <a:close/>
                    </a:path>
                  </a:pathLst>
                </a:custGeom>
                <a:solidFill>
                  <a:srgbClr val="FDFDFE">
                    <a:alpha val="274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6" name="Google Shape;3526;p6"/>
                <p:cNvSpPr/>
                <p:nvPr/>
              </p:nvSpPr>
              <p:spPr>
                <a:xfrm>
                  <a:off x="4015194" y="2838650"/>
                  <a:ext cx="818850" cy="47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850" h="478420" extrusionOk="0">
                      <a:moveTo>
                        <a:pt x="448120" y="9693"/>
                      </a:moveTo>
                      <a:cubicBezTo>
                        <a:pt x="425927" y="-3231"/>
                        <a:pt x="390180" y="-3231"/>
                        <a:pt x="368135" y="9693"/>
                      </a:cubicBezTo>
                      <a:lnTo>
                        <a:pt x="16424" y="215853"/>
                      </a:lnTo>
                      <a:cubicBezTo>
                        <a:pt x="-5537" y="228715"/>
                        <a:pt x="-5495" y="249667"/>
                        <a:pt x="16676" y="262591"/>
                      </a:cubicBezTo>
                      <a:lnTo>
                        <a:pt x="370699" y="468751"/>
                      </a:lnTo>
                      <a:cubicBezTo>
                        <a:pt x="392891" y="481675"/>
                        <a:pt x="428743" y="481613"/>
                        <a:pt x="450683" y="468751"/>
                      </a:cubicBezTo>
                      <a:lnTo>
                        <a:pt x="802395" y="262591"/>
                      </a:lnTo>
                      <a:cubicBezTo>
                        <a:pt x="824440" y="249667"/>
                        <a:pt x="824314" y="228778"/>
                        <a:pt x="802143" y="215853"/>
                      </a:cubicBezTo>
                      <a:lnTo>
                        <a:pt x="448120" y="9693"/>
                      </a:lnTo>
                      <a:close/>
                    </a:path>
                  </a:pathLst>
                </a:custGeom>
                <a:solidFill>
                  <a:srgbClr val="FAFBFC">
                    <a:alpha val="5882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7" name="Google Shape;3527;p6"/>
                <p:cNvSpPr/>
                <p:nvPr/>
              </p:nvSpPr>
              <p:spPr>
                <a:xfrm>
                  <a:off x="4020077" y="2839611"/>
                  <a:ext cx="812235" cy="474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235" h="474417" extrusionOk="0">
                      <a:moveTo>
                        <a:pt x="444497" y="9614"/>
                      </a:moveTo>
                      <a:cubicBezTo>
                        <a:pt x="422494" y="-3205"/>
                        <a:pt x="387020" y="-3205"/>
                        <a:pt x="365164" y="9614"/>
                      </a:cubicBezTo>
                      <a:lnTo>
                        <a:pt x="16290" y="214051"/>
                      </a:lnTo>
                      <a:cubicBezTo>
                        <a:pt x="-5482" y="226807"/>
                        <a:pt x="-5461" y="247591"/>
                        <a:pt x="16542" y="260390"/>
                      </a:cubicBezTo>
                      <a:lnTo>
                        <a:pt x="367707" y="464826"/>
                      </a:lnTo>
                      <a:cubicBezTo>
                        <a:pt x="389710" y="477646"/>
                        <a:pt x="425268" y="477583"/>
                        <a:pt x="447040" y="464826"/>
                      </a:cubicBezTo>
                      <a:lnTo>
                        <a:pt x="795914" y="260390"/>
                      </a:lnTo>
                      <a:cubicBezTo>
                        <a:pt x="817770" y="247570"/>
                        <a:pt x="817665" y="226849"/>
                        <a:pt x="795662" y="214051"/>
                      </a:cubicBezTo>
                      <a:lnTo>
                        <a:pt x="444497" y="9614"/>
                      </a:lnTo>
                      <a:close/>
                    </a:path>
                  </a:pathLst>
                </a:custGeom>
                <a:solidFill>
                  <a:srgbClr val="F8F9FB">
                    <a:alpha val="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8" name="Google Shape;3528;p6"/>
                <p:cNvSpPr/>
                <p:nvPr/>
              </p:nvSpPr>
              <p:spPr>
                <a:xfrm>
                  <a:off x="4029865" y="2841550"/>
                  <a:ext cx="798985" cy="466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985" h="466449" extrusionOk="0">
                      <a:moveTo>
                        <a:pt x="437252" y="9441"/>
                      </a:moveTo>
                      <a:cubicBezTo>
                        <a:pt x="415606" y="-3147"/>
                        <a:pt x="380721" y="-3147"/>
                        <a:pt x="359201" y="9441"/>
                      </a:cubicBezTo>
                      <a:lnTo>
                        <a:pt x="16022" y="210452"/>
                      </a:lnTo>
                      <a:cubicBezTo>
                        <a:pt x="-5393" y="222998"/>
                        <a:pt x="-5372" y="243425"/>
                        <a:pt x="16274" y="256013"/>
                      </a:cubicBezTo>
                      <a:lnTo>
                        <a:pt x="361702" y="457025"/>
                      </a:lnTo>
                      <a:cubicBezTo>
                        <a:pt x="383348" y="469613"/>
                        <a:pt x="418317" y="469571"/>
                        <a:pt x="439753" y="457025"/>
                      </a:cubicBezTo>
                      <a:lnTo>
                        <a:pt x="782932" y="256013"/>
                      </a:lnTo>
                      <a:cubicBezTo>
                        <a:pt x="804431" y="243425"/>
                        <a:pt x="804326" y="223040"/>
                        <a:pt x="782680" y="210452"/>
                      </a:cubicBezTo>
                      <a:lnTo>
                        <a:pt x="437252" y="9441"/>
                      </a:lnTo>
                      <a:close/>
                    </a:path>
                  </a:pathLst>
                </a:custGeom>
                <a:solidFill>
                  <a:srgbClr val="F3F5F8">
                    <a:alpha val="15686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9" name="Google Shape;3529;p6"/>
                <p:cNvSpPr/>
                <p:nvPr/>
              </p:nvSpPr>
              <p:spPr>
                <a:xfrm>
                  <a:off x="4034741" y="2842511"/>
                  <a:ext cx="792344" cy="462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344" h="462467" extrusionOk="0">
                      <a:moveTo>
                        <a:pt x="433637" y="9362"/>
                      </a:moveTo>
                      <a:cubicBezTo>
                        <a:pt x="412160" y="-3121"/>
                        <a:pt x="377569" y="-3121"/>
                        <a:pt x="356238" y="9362"/>
                      </a:cubicBezTo>
                      <a:lnTo>
                        <a:pt x="15896" y="208650"/>
                      </a:lnTo>
                      <a:cubicBezTo>
                        <a:pt x="-5351" y="221091"/>
                        <a:pt x="-5330" y="241329"/>
                        <a:pt x="16148" y="253833"/>
                      </a:cubicBezTo>
                      <a:lnTo>
                        <a:pt x="358697" y="453121"/>
                      </a:lnTo>
                      <a:cubicBezTo>
                        <a:pt x="380174" y="465604"/>
                        <a:pt x="414850" y="465562"/>
                        <a:pt x="436096" y="453121"/>
                      </a:cubicBezTo>
                      <a:lnTo>
                        <a:pt x="776418" y="253833"/>
                      </a:lnTo>
                      <a:cubicBezTo>
                        <a:pt x="797748" y="241350"/>
                        <a:pt x="797643" y="221154"/>
                        <a:pt x="776165" y="208650"/>
                      </a:cubicBezTo>
                      <a:lnTo>
                        <a:pt x="433637" y="9362"/>
                      </a:lnTo>
                      <a:close/>
                    </a:path>
                  </a:pathLst>
                </a:custGeom>
                <a:solidFill>
                  <a:srgbClr val="F0F2F7">
                    <a:alpha val="1882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0" name="Google Shape;3530;p6"/>
                <p:cNvSpPr/>
                <p:nvPr/>
              </p:nvSpPr>
              <p:spPr>
                <a:xfrm>
                  <a:off x="4039653" y="2843473"/>
                  <a:ext cx="785714" cy="45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714" h="458485" extrusionOk="0">
                      <a:moveTo>
                        <a:pt x="429986" y="9284"/>
                      </a:moveTo>
                      <a:cubicBezTo>
                        <a:pt x="408697" y="-3095"/>
                        <a:pt x="374379" y="-3095"/>
                        <a:pt x="353238" y="9284"/>
                      </a:cubicBezTo>
                      <a:lnTo>
                        <a:pt x="15754" y="206848"/>
                      </a:lnTo>
                      <a:cubicBezTo>
                        <a:pt x="-5304" y="219184"/>
                        <a:pt x="-5283" y="239254"/>
                        <a:pt x="16006" y="251632"/>
                      </a:cubicBezTo>
                      <a:lnTo>
                        <a:pt x="355697" y="449218"/>
                      </a:lnTo>
                      <a:cubicBezTo>
                        <a:pt x="376985" y="461596"/>
                        <a:pt x="411387" y="461553"/>
                        <a:pt x="432445" y="449218"/>
                      </a:cubicBezTo>
                      <a:lnTo>
                        <a:pt x="769929" y="251632"/>
                      </a:lnTo>
                      <a:cubicBezTo>
                        <a:pt x="791070" y="239254"/>
                        <a:pt x="790965" y="219226"/>
                        <a:pt x="769677" y="206848"/>
                      </a:cubicBezTo>
                      <a:lnTo>
                        <a:pt x="429986" y="9284"/>
                      </a:lnTo>
                      <a:close/>
                    </a:path>
                  </a:pathLst>
                </a:custGeom>
                <a:solidFill>
                  <a:srgbClr val="EEF0F5">
                    <a:alpha val="2274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1" name="Google Shape;3531;p6"/>
                <p:cNvSpPr/>
                <p:nvPr/>
              </p:nvSpPr>
              <p:spPr>
                <a:xfrm>
                  <a:off x="4044550" y="2844434"/>
                  <a:ext cx="779094" cy="454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094" h="454523" extrusionOk="0">
                      <a:moveTo>
                        <a:pt x="426350" y="9205"/>
                      </a:moveTo>
                      <a:cubicBezTo>
                        <a:pt x="405251" y="-3068"/>
                        <a:pt x="371227" y="-3068"/>
                        <a:pt x="350254" y="9205"/>
                      </a:cubicBezTo>
                      <a:lnTo>
                        <a:pt x="15628" y="205067"/>
                      </a:lnTo>
                      <a:cubicBezTo>
                        <a:pt x="-5262" y="217298"/>
                        <a:pt x="-5241" y="237200"/>
                        <a:pt x="15880" y="249472"/>
                      </a:cubicBezTo>
                      <a:lnTo>
                        <a:pt x="352713" y="445335"/>
                      </a:lnTo>
                      <a:cubicBezTo>
                        <a:pt x="373812" y="457608"/>
                        <a:pt x="407920" y="457566"/>
                        <a:pt x="428809" y="445335"/>
                      </a:cubicBezTo>
                      <a:lnTo>
                        <a:pt x="763435" y="249472"/>
                      </a:lnTo>
                      <a:cubicBezTo>
                        <a:pt x="784409" y="237200"/>
                        <a:pt x="784303" y="217340"/>
                        <a:pt x="763183" y="205067"/>
                      </a:cubicBezTo>
                      <a:lnTo>
                        <a:pt x="426350" y="9205"/>
                      </a:lnTo>
                      <a:close/>
                    </a:path>
                  </a:pathLst>
                </a:custGeom>
                <a:solidFill>
                  <a:srgbClr val="EBEEF4">
                    <a:alpha val="25882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2" name="Google Shape;3532;p6"/>
                <p:cNvSpPr/>
                <p:nvPr/>
              </p:nvSpPr>
              <p:spPr>
                <a:xfrm>
                  <a:off x="4049412" y="2845396"/>
                  <a:ext cx="772472" cy="450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472" h="450520" extrusionOk="0">
                      <a:moveTo>
                        <a:pt x="422749" y="9126"/>
                      </a:moveTo>
                      <a:cubicBezTo>
                        <a:pt x="401818" y="-3042"/>
                        <a:pt x="368088" y="-3042"/>
                        <a:pt x="347283" y="9126"/>
                      </a:cubicBezTo>
                      <a:lnTo>
                        <a:pt x="15494" y="203265"/>
                      </a:lnTo>
                      <a:cubicBezTo>
                        <a:pt x="-5227" y="215391"/>
                        <a:pt x="-5185" y="235103"/>
                        <a:pt x="15746" y="247271"/>
                      </a:cubicBezTo>
                      <a:lnTo>
                        <a:pt x="349700" y="441410"/>
                      </a:lnTo>
                      <a:cubicBezTo>
                        <a:pt x="370631" y="453578"/>
                        <a:pt x="404445" y="453536"/>
                        <a:pt x="425166" y="441410"/>
                      </a:cubicBezTo>
                      <a:lnTo>
                        <a:pt x="756955" y="247271"/>
                      </a:lnTo>
                      <a:cubicBezTo>
                        <a:pt x="777739" y="235103"/>
                        <a:pt x="777634" y="215433"/>
                        <a:pt x="756703" y="203265"/>
                      </a:cubicBezTo>
                      <a:lnTo>
                        <a:pt x="422749" y="9126"/>
                      </a:lnTo>
                      <a:close/>
                    </a:path>
                  </a:pathLst>
                </a:custGeom>
                <a:solidFill>
                  <a:srgbClr val="E9ECF3">
                    <a:alpha val="28627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3" name="Google Shape;3533;p6"/>
                <p:cNvSpPr/>
                <p:nvPr/>
              </p:nvSpPr>
              <p:spPr>
                <a:xfrm>
                  <a:off x="4059200" y="2847298"/>
                  <a:ext cx="759201" cy="4425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201" h="442589" extrusionOk="0">
                      <a:moveTo>
                        <a:pt x="415483" y="8968"/>
                      </a:moveTo>
                      <a:cubicBezTo>
                        <a:pt x="394909" y="-2989"/>
                        <a:pt x="361768" y="-2989"/>
                        <a:pt x="341320" y="8968"/>
                      </a:cubicBezTo>
                      <a:lnTo>
                        <a:pt x="15226" y="199703"/>
                      </a:lnTo>
                      <a:cubicBezTo>
                        <a:pt x="-5138" y="211598"/>
                        <a:pt x="-5096" y="230974"/>
                        <a:pt x="15478" y="242931"/>
                      </a:cubicBezTo>
                      <a:lnTo>
                        <a:pt x="343695" y="433645"/>
                      </a:lnTo>
                      <a:cubicBezTo>
                        <a:pt x="364269" y="445603"/>
                        <a:pt x="397494" y="445540"/>
                        <a:pt x="417857" y="433645"/>
                      </a:cubicBezTo>
                      <a:lnTo>
                        <a:pt x="743952" y="242931"/>
                      </a:lnTo>
                      <a:cubicBezTo>
                        <a:pt x="764378" y="230974"/>
                        <a:pt x="764273" y="211661"/>
                        <a:pt x="743699" y="199703"/>
                      </a:cubicBezTo>
                      <a:lnTo>
                        <a:pt x="415483" y="8968"/>
                      </a:lnTo>
                      <a:close/>
                    </a:path>
                  </a:pathLst>
                </a:custGeom>
                <a:solidFill>
                  <a:srgbClr val="E4E8F0">
                    <a:alpha val="34901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4" name="Google Shape;3534;p6"/>
                <p:cNvSpPr/>
                <p:nvPr/>
              </p:nvSpPr>
              <p:spPr>
                <a:xfrm>
                  <a:off x="4064102" y="2848259"/>
                  <a:ext cx="752557" cy="438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2557" h="438607" extrusionOk="0">
                      <a:moveTo>
                        <a:pt x="411842" y="8889"/>
                      </a:moveTo>
                      <a:cubicBezTo>
                        <a:pt x="391457" y="-2963"/>
                        <a:pt x="358589" y="-2963"/>
                        <a:pt x="338330" y="8889"/>
                      </a:cubicBezTo>
                      <a:lnTo>
                        <a:pt x="15094" y="197901"/>
                      </a:lnTo>
                      <a:cubicBezTo>
                        <a:pt x="-5080" y="209690"/>
                        <a:pt x="-5059" y="228898"/>
                        <a:pt x="15326" y="240751"/>
                      </a:cubicBezTo>
                      <a:lnTo>
                        <a:pt x="340684" y="429742"/>
                      </a:lnTo>
                      <a:cubicBezTo>
                        <a:pt x="361069" y="441594"/>
                        <a:pt x="394021" y="441531"/>
                        <a:pt x="414195" y="429742"/>
                      </a:cubicBezTo>
                      <a:lnTo>
                        <a:pt x="737431" y="240751"/>
                      </a:lnTo>
                      <a:cubicBezTo>
                        <a:pt x="757690" y="228898"/>
                        <a:pt x="757585" y="209754"/>
                        <a:pt x="737200" y="197901"/>
                      </a:cubicBezTo>
                      <a:lnTo>
                        <a:pt x="411842" y="8889"/>
                      </a:lnTo>
                      <a:close/>
                    </a:path>
                  </a:pathLst>
                </a:custGeom>
                <a:solidFill>
                  <a:srgbClr val="E1E6EE">
                    <a:alpha val="3882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5" name="Google Shape;3535;p6"/>
                <p:cNvSpPr/>
                <p:nvPr/>
              </p:nvSpPr>
              <p:spPr>
                <a:xfrm>
                  <a:off x="4068985" y="2849236"/>
                  <a:ext cx="745935" cy="4346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5935" h="434601" extrusionOk="0">
                      <a:moveTo>
                        <a:pt x="408219" y="8795"/>
                      </a:moveTo>
                      <a:cubicBezTo>
                        <a:pt x="388003" y="-2932"/>
                        <a:pt x="355429" y="-2932"/>
                        <a:pt x="335359" y="8795"/>
                      </a:cubicBezTo>
                      <a:lnTo>
                        <a:pt x="14960" y="196083"/>
                      </a:lnTo>
                      <a:cubicBezTo>
                        <a:pt x="-5046" y="207768"/>
                        <a:pt x="-5004" y="226807"/>
                        <a:pt x="15192" y="238534"/>
                      </a:cubicBezTo>
                      <a:lnTo>
                        <a:pt x="337692" y="425822"/>
                      </a:lnTo>
                      <a:cubicBezTo>
                        <a:pt x="357909" y="437549"/>
                        <a:pt x="390567" y="437507"/>
                        <a:pt x="410552" y="425822"/>
                      </a:cubicBezTo>
                      <a:lnTo>
                        <a:pt x="730951" y="238534"/>
                      </a:lnTo>
                      <a:cubicBezTo>
                        <a:pt x="751021" y="226807"/>
                        <a:pt x="750915" y="207810"/>
                        <a:pt x="730720" y="196083"/>
                      </a:cubicBezTo>
                      <a:lnTo>
                        <a:pt x="408219" y="8795"/>
                      </a:lnTo>
                      <a:close/>
                    </a:path>
                  </a:pathLst>
                </a:custGeom>
                <a:solidFill>
                  <a:srgbClr val="DFE4ED">
                    <a:alpha val="4196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6" name="Google Shape;3536;p6"/>
                <p:cNvSpPr/>
                <p:nvPr/>
              </p:nvSpPr>
              <p:spPr>
                <a:xfrm>
                  <a:off x="4073889" y="2850198"/>
                  <a:ext cx="739286" cy="430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286" h="430618" extrusionOk="0">
                      <a:moveTo>
                        <a:pt x="404576" y="8716"/>
                      </a:moveTo>
                      <a:cubicBezTo>
                        <a:pt x="384548" y="-2905"/>
                        <a:pt x="352248" y="-2905"/>
                        <a:pt x="332367" y="8716"/>
                      </a:cubicBezTo>
                      <a:lnTo>
                        <a:pt x="14826" y="194281"/>
                      </a:lnTo>
                      <a:cubicBezTo>
                        <a:pt x="-4991" y="205860"/>
                        <a:pt x="-4970" y="224711"/>
                        <a:pt x="15058" y="236354"/>
                      </a:cubicBezTo>
                      <a:lnTo>
                        <a:pt x="334679" y="421919"/>
                      </a:lnTo>
                      <a:cubicBezTo>
                        <a:pt x="354707" y="433540"/>
                        <a:pt x="387070" y="433498"/>
                        <a:pt x="406887" y="421919"/>
                      </a:cubicBezTo>
                      <a:lnTo>
                        <a:pt x="724428" y="236354"/>
                      </a:lnTo>
                      <a:cubicBezTo>
                        <a:pt x="744330" y="224732"/>
                        <a:pt x="744225" y="205924"/>
                        <a:pt x="724197" y="194281"/>
                      </a:cubicBezTo>
                      <a:lnTo>
                        <a:pt x="404576" y="8716"/>
                      </a:lnTo>
                      <a:close/>
                    </a:path>
                  </a:pathLst>
                </a:custGeom>
                <a:solidFill>
                  <a:srgbClr val="DCE2EC">
                    <a:alpha val="4470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7" name="Google Shape;3537;p6"/>
                <p:cNvSpPr/>
                <p:nvPr/>
              </p:nvSpPr>
              <p:spPr>
                <a:xfrm>
                  <a:off x="4078773" y="2851159"/>
                  <a:ext cx="732684" cy="426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84" h="426636" extrusionOk="0">
                      <a:moveTo>
                        <a:pt x="400953" y="8637"/>
                      </a:moveTo>
                      <a:cubicBezTo>
                        <a:pt x="381094" y="-2879"/>
                        <a:pt x="349109" y="-2879"/>
                        <a:pt x="329375" y="8637"/>
                      </a:cubicBezTo>
                      <a:lnTo>
                        <a:pt x="14692" y="192500"/>
                      </a:lnTo>
                      <a:cubicBezTo>
                        <a:pt x="-4957" y="203974"/>
                        <a:pt x="-4915" y="222657"/>
                        <a:pt x="14924" y="234173"/>
                      </a:cubicBezTo>
                      <a:lnTo>
                        <a:pt x="331687" y="418015"/>
                      </a:lnTo>
                      <a:cubicBezTo>
                        <a:pt x="351546" y="429531"/>
                        <a:pt x="383616" y="429489"/>
                        <a:pt x="403265" y="418015"/>
                      </a:cubicBezTo>
                      <a:lnTo>
                        <a:pt x="717969" y="234152"/>
                      </a:lnTo>
                      <a:cubicBezTo>
                        <a:pt x="737681" y="222636"/>
                        <a:pt x="737576" y="203995"/>
                        <a:pt x="717738" y="192479"/>
                      </a:cubicBezTo>
                      <a:lnTo>
                        <a:pt x="400953" y="8637"/>
                      </a:lnTo>
                      <a:close/>
                    </a:path>
                  </a:pathLst>
                </a:custGeom>
                <a:solidFill>
                  <a:srgbClr val="DAE0EA">
                    <a:alpha val="4784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8" name="Google Shape;3538;p6"/>
                <p:cNvSpPr/>
                <p:nvPr/>
              </p:nvSpPr>
              <p:spPr>
                <a:xfrm>
                  <a:off x="4083656" y="2852121"/>
                  <a:ext cx="726036" cy="4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036" h="422675" extrusionOk="0">
                      <a:moveTo>
                        <a:pt x="397331" y="8558"/>
                      </a:moveTo>
                      <a:cubicBezTo>
                        <a:pt x="377660" y="-2853"/>
                        <a:pt x="345948" y="-2853"/>
                        <a:pt x="326404" y="8558"/>
                      </a:cubicBezTo>
                      <a:lnTo>
                        <a:pt x="14558" y="190698"/>
                      </a:lnTo>
                      <a:cubicBezTo>
                        <a:pt x="-4902" y="202067"/>
                        <a:pt x="-4881" y="220561"/>
                        <a:pt x="14790" y="231993"/>
                      </a:cubicBezTo>
                      <a:lnTo>
                        <a:pt x="328674" y="414132"/>
                      </a:lnTo>
                      <a:cubicBezTo>
                        <a:pt x="348344" y="425544"/>
                        <a:pt x="380119" y="425502"/>
                        <a:pt x="399600" y="414132"/>
                      </a:cubicBezTo>
                      <a:lnTo>
                        <a:pt x="711446" y="231993"/>
                      </a:lnTo>
                      <a:cubicBezTo>
                        <a:pt x="730990" y="220582"/>
                        <a:pt x="730885" y="202130"/>
                        <a:pt x="711215" y="190698"/>
                      </a:cubicBezTo>
                      <a:lnTo>
                        <a:pt x="397331" y="8558"/>
                      </a:lnTo>
                      <a:close/>
                    </a:path>
                  </a:pathLst>
                </a:custGeom>
                <a:solidFill>
                  <a:srgbClr val="D7DDE9">
                    <a:alpha val="51764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9" name="Google Shape;3539;p6"/>
                <p:cNvSpPr/>
                <p:nvPr/>
              </p:nvSpPr>
              <p:spPr>
                <a:xfrm>
                  <a:off x="4088553" y="2853082"/>
                  <a:ext cx="719429" cy="418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429" h="418671" extrusionOk="0">
                      <a:moveTo>
                        <a:pt x="393695" y="8480"/>
                      </a:moveTo>
                      <a:cubicBezTo>
                        <a:pt x="374214" y="-2827"/>
                        <a:pt x="342775" y="-2827"/>
                        <a:pt x="323420" y="8480"/>
                      </a:cubicBezTo>
                      <a:lnTo>
                        <a:pt x="14432" y="188896"/>
                      </a:lnTo>
                      <a:cubicBezTo>
                        <a:pt x="-4860" y="200160"/>
                        <a:pt x="-4839" y="218485"/>
                        <a:pt x="14664" y="229792"/>
                      </a:cubicBezTo>
                      <a:lnTo>
                        <a:pt x="325690" y="410208"/>
                      </a:lnTo>
                      <a:cubicBezTo>
                        <a:pt x="345171" y="421514"/>
                        <a:pt x="376673" y="421472"/>
                        <a:pt x="395965" y="410208"/>
                      </a:cubicBezTo>
                      <a:lnTo>
                        <a:pt x="704973" y="229792"/>
                      </a:lnTo>
                      <a:cubicBezTo>
                        <a:pt x="724329" y="218485"/>
                        <a:pt x="724244" y="200202"/>
                        <a:pt x="704742" y="188896"/>
                      </a:cubicBezTo>
                      <a:lnTo>
                        <a:pt x="393695" y="8480"/>
                      </a:lnTo>
                      <a:close/>
                    </a:path>
                  </a:pathLst>
                </a:custGeom>
                <a:solidFill>
                  <a:srgbClr val="D5DBE7">
                    <a:alpha val="54901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0" name="Google Shape;3540;p6"/>
                <p:cNvSpPr/>
                <p:nvPr/>
              </p:nvSpPr>
              <p:spPr>
                <a:xfrm>
                  <a:off x="4093444" y="2854044"/>
                  <a:ext cx="712765" cy="414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765" h="414710" extrusionOk="0">
                      <a:moveTo>
                        <a:pt x="390065" y="8401"/>
                      </a:moveTo>
                      <a:cubicBezTo>
                        <a:pt x="370752" y="-2800"/>
                        <a:pt x="339628" y="-2800"/>
                        <a:pt x="320441" y="8401"/>
                      </a:cubicBezTo>
                      <a:lnTo>
                        <a:pt x="14291" y="187115"/>
                      </a:lnTo>
                      <a:cubicBezTo>
                        <a:pt x="-4812" y="198274"/>
                        <a:pt x="-4791" y="216431"/>
                        <a:pt x="14522" y="227632"/>
                      </a:cubicBezTo>
                      <a:lnTo>
                        <a:pt x="322669" y="406325"/>
                      </a:lnTo>
                      <a:cubicBezTo>
                        <a:pt x="341982" y="417526"/>
                        <a:pt x="373189" y="417484"/>
                        <a:pt x="392292" y="406325"/>
                      </a:cubicBezTo>
                      <a:lnTo>
                        <a:pt x="698443" y="227611"/>
                      </a:lnTo>
                      <a:cubicBezTo>
                        <a:pt x="717630" y="216410"/>
                        <a:pt x="717525" y="198295"/>
                        <a:pt x="698212" y="187094"/>
                      </a:cubicBezTo>
                      <a:lnTo>
                        <a:pt x="390065" y="8401"/>
                      </a:lnTo>
                      <a:close/>
                    </a:path>
                  </a:pathLst>
                </a:custGeom>
                <a:solidFill>
                  <a:srgbClr val="D2D9E6">
                    <a:alpha val="57647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1" name="Google Shape;3541;p6"/>
                <p:cNvSpPr/>
                <p:nvPr/>
              </p:nvSpPr>
              <p:spPr>
                <a:xfrm>
                  <a:off x="4098341" y="2855005"/>
                  <a:ext cx="706158" cy="410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158" h="410727" extrusionOk="0">
                      <a:moveTo>
                        <a:pt x="386450" y="8322"/>
                      </a:moveTo>
                      <a:cubicBezTo>
                        <a:pt x="367326" y="-2774"/>
                        <a:pt x="336476" y="-2774"/>
                        <a:pt x="317478" y="8322"/>
                      </a:cubicBezTo>
                      <a:lnTo>
                        <a:pt x="14164" y="185313"/>
                      </a:lnTo>
                      <a:cubicBezTo>
                        <a:pt x="-4770" y="196367"/>
                        <a:pt x="-4749" y="214335"/>
                        <a:pt x="14396" y="225431"/>
                      </a:cubicBezTo>
                      <a:lnTo>
                        <a:pt x="319685" y="402422"/>
                      </a:lnTo>
                      <a:cubicBezTo>
                        <a:pt x="338808" y="413518"/>
                        <a:pt x="369722" y="413476"/>
                        <a:pt x="388657" y="402422"/>
                      </a:cubicBezTo>
                      <a:lnTo>
                        <a:pt x="691970" y="225431"/>
                      </a:lnTo>
                      <a:cubicBezTo>
                        <a:pt x="710968" y="214335"/>
                        <a:pt x="710884" y="196409"/>
                        <a:pt x="691739" y="185313"/>
                      </a:cubicBezTo>
                      <a:lnTo>
                        <a:pt x="386450" y="8322"/>
                      </a:lnTo>
                      <a:close/>
                    </a:path>
                  </a:pathLst>
                </a:custGeom>
                <a:solidFill>
                  <a:srgbClr val="D0D7E5">
                    <a:alpha val="60784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2" name="Google Shape;3542;p6"/>
                <p:cNvSpPr/>
                <p:nvPr/>
              </p:nvSpPr>
              <p:spPr>
                <a:xfrm>
                  <a:off x="4103232" y="2855966"/>
                  <a:ext cx="699536" cy="40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536" h="406745" extrusionOk="0">
                      <a:moveTo>
                        <a:pt x="382820" y="8243"/>
                      </a:moveTo>
                      <a:cubicBezTo>
                        <a:pt x="363864" y="-2748"/>
                        <a:pt x="333308" y="-2748"/>
                        <a:pt x="314478" y="8243"/>
                      </a:cubicBezTo>
                      <a:lnTo>
                        <a:pt x="14023" y="183511"/>
                      </a:lnTo>
                      <a:cubicBezTo>
                        <a:pt x="-4723" y="194460"/>
                        <a:pt x="-4702" y="212260"/>
                        <a:pt x="14254" y="223251"/>
                      </a:cubicBezTo>
                      <a:lnTo>
                        <a:pt x="316685" y="398518"/>
                      </a:lnTo>
                      <a:cubicBezTo>
                        <a:pt x="335640" y="409509"/>
                        <a:pt x="366260" y="409467"/>
                        <a:pt x="385026" y="398518"/>
                      </a:cubicBezTo>
                      <a:lnTo>
                        <a:pt x="685482" y="223251"/>
                      </a:lnTo>
                      <a:cubicBezTo>
                        <a:pt x="704311" y="212260"/>
                        <a:pt x="704206" y="194502"/>
                        <a:pt x="685251" y="183511"/>
                      </a:cubicBezTo>
                      <a:lnTo>
                        <a:pt x="382820" y="8243"/>
                      </a:lnTo>
                      <a:close/>
                    </a:path>
                  </a:pathLst>
                </a:custGeom>
                <a:solidFill>
                  <a:srgbClr val="CDD5E3">
                    <a:alpha val="6470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3" name="Google Shape;3543;p6"/>
                <p:cNvSpPr/>
                <p:nvPr/>
              </p:nvSpPr>
              <p:spPr>
                <a:xfrm>
                  <a:off x="4108105" y="2856928"/>
                  <a:ext cx="692892" cy="402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892" h="402784" extrusionOk="0">
                      <a:moveTo>
                        <a:pt x="379208" y="8164"/>
                      </a:moveTo>
                      <a:cubicBezTo>
                        <a:pt x="360441" y="-2721"/>
                        <a:pt x="330179" y="-2721"/>
                        <a:pt x="311518" y="8164"/>
                      </a:cubicBezTo>
                      <a:lnTo>
                        <a:pt x="13899" y="181730"/>
                      </a:lnTo>
                      <a:cubicBezTo>
                        <a:pt x="-4678" y="192574"/>
                        <a:pt x="-4657" y="210205"/>
                        <a:pt x="14109" y="221070"/>
                      </a:cubicBezTo>
                      <a:lnTo>
                        <a:pt x="313661" y="394636"/>
                      </a:lnTo>
                      <a:cubicBezTo>
                        <a:pt x="332428" y="405521"/>
                        <a:pt x="362774" y="405479"/>
                        <a:pt x="381351" y="394636"/>
                      </a:cubicBezTo>
                      <a:lnTo>
                        <a:pt x="678970" y="221070"/>
                      </a:lnTo>
                      <a:cubicBezTo>
                        <a:pt x="697610" y="210184"/>
                        <a:pt x="697526" y="192595"/>
                        <a:pt x="678759" y="181730"/>
                      </a:cubicBezTo>
                      <a:lnTo>
                        <a:pt x="379208" y="8164"/>
                      </a:lnTo>
                      <a:close/>
                    </a:path>
                  </a:pathLst>
                </a:custGeom>
                <a:solidFill>
                  <a:srgbClr val="CBD3E2">
                    <a:alpha val="6784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4" name="Google Shape;3544;p6"/>
                <p:cNvSpPr/>
                <p:nvPr/>
              </p:nvSpPr>
              <p:spPr>
                <a:xfrm>
                  <a:off x="4113009" y="2857905"/>
                  <a:ext cx="686256" cy="39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56" h="398770" extrusionOk="0">
                      <a:moveTo>
                        <a:pt x="375564" y="8070"/>
                      </a:moveTo>
                      <a:cubicBezTo>
                        <a:pt x="356966" y="-2690"/>
                        <a:pt x="326998" y="-2690"/>
                        <a:pt x="308525" y="8070"/>
                      </a:cubicBezTo>
                      <a:lnTo>
                        <a:pt x="13765" y="179912"/>
                      </a:lnTo>
                      <a:cubicBezTo>
                        <a:pt x="-4644" y="190630"/>
                        <a:pt x="-4602" y="208093"/>
                        <a:pt x="13975" y="218874"/>
                      </a:cubicBezTo>
                      <a:lnTo>
                        <a:pt x="310669" y="390716"/>
                      </a:lnTo>
                      <a:cubicBezTo>
                        <a:pt x="329268" y="401476"/>
                        <a:pt x="359298" y="401434"/>
                        <a:pt x="377708" y="390716"/>
                      </a:cubicBezTo>
                      <a:lnTo>
                        <a:pt x="672468" y="218874"/>
                      </a:lnTo>
                      <a:cubicBezTo>
                        <a:pt x="690941" y="208114"/>
                        <a:pt x="690835" y="190693"/>
                        <a:pt x="672258" y="179912"/>
                      </a:cubicBezTo>
                      <a:lnTo>
                        <a:pt x="375564" y="8070"/>
                      </a:lnTo>
                      <a:close/>
                    </a:path>
                  </a:pathLst>
                </a:custGeom>
                <a:solidFill>
                  <a:srgbClr val="C8D1E0">
                    <a:alpha val="7098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5" name="Google Shape;3545;p6"/>
                <p:cNvSpPr/>
                <p:nvPr/>
              </p:nvSpPr>
              <p:spPr>
                <a:xfrm>
                  <a:off x="4117893" y="2858867"/>
                  <a:ext cx="679629" cy="394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629" h="394766" extrusionOk="0">
                      <a:moveTo>
                        <a:pt x="371942" y="7991"/>
                      </a:moveTo>
                      <a:cubicBezTo>
                        <a:pt x="353532" y="-2664"/>
                        <a:pt x="323838" y="-2664"/>
                        <a:pt x="305554" y="7991"/>
                      </a:cubicBezTo>
                      <a:lnTo>
                        <a:pt x="13631" y="178110"/>
                      </a:lnTo>
                      <a:cubicBezTo>
                        <a:pt x="-4589" y="188723"/>
                        <a:pt x="-4568" y="206018"/>
                        <a:pt x="13841" y="216673"/>
                      </a:cubicBezTo>
                      <a:lnTo>
                        <a:pt x="307656" y="386792"/>
                      </a:lnTo>
                      <a:cubicBezTo>
                        <a:pt x="326065" y="397446"/>
                        <a:pt x="355823" y="397404"/>
                        <a:pt x="374043" y="386792"/>
                      </a:cubicBezTo>
                      <a:lnTo>
                        <a:pt x="665966" y="216673"/>
                      </a:lnTo>
                      <a:cubicBezTo>
                        <a:pt x="684271" y="206018"/>
                        <a:pt x="684166" y="188765"/>
                        <a:pt x="665756" y="178110"/>
                      </a:cubicBezTo>
                      <a:lnTo>
                        <a:pt x="371942" y="7991"/>
                      </a:lnTo>
                      <a:close/>
                    </a:path>
                  </a:pathLst>
                </a:custGeom>
                <a:solidFill>
                  <a:srgbClr val="C6CFDF">
                    <a:alpha val="7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6" name="Google Shape;3546;p6"/>
                <p:cNvSpPr/>
                <p:nvPr/>
              </p:nvSpPr>
              <p:spPr>
                <a:xfrm>
                  <a:off x="4122797" y="2859828"/>
                  <a:ext cx="672985" cy="390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985" h="390826" extrusionOk="0">
                      <a:moveTo>
                        <a:pt x="368298" y="7912"/>
                      </a:moveTo>
                      <a:cubicBezTo>
                        <a:pt x="350057" y="-2637"/>
                        <a:pt x="320678" y="-2637"/>
                        <a:pt x="302562" y="7912"/>
                      </a:cubicBezTo>
                      <a:lnTo>
                        <a:pt x="13497" y="176329"/>
                      </a:lnTo>
                      <a:cubicBezTo>
                        <a:pt x="-4555" y="186836"/>
                        <a:pt x="-4513" y="203943"/>
                        <a:pt x="13707" y="214514"/>
                      </a:cubicBezTo>
                      <a:lnTo>
                        <a:pt x="304664" y="382930"/>
                      </a:lnTo>
                      <a:cubicBezTo>
                        <a:pt x="322905" y="393480"/>
                        <a:pt x="352369" y="393438"/>
                        <a:pt x="370400" y="382930"/>
                      </a:cubicBezTo>
                      <a:lnTo>
                        <a:pt x="659465" y="214514"/>
                      </a:lnTo>
                      <a:cubicBezTo>
                        <a:pt x="677580" y="203964"/>
                        <a:pt x="677475" y="186899"/>
                        <a:pt x="659255" y="176329"/>
                      </a:cubicBezTo>
                      <a:lnTo>
                        <a:pt x="368298" y="7912"/>
                      </a:lnTo>
                      <a:close/>
                    </a:path>
                  </a:pathLst>
                </a:custGeom>
                <a:solidFill>
                  <a:srgbClr val="C3CDDE">
                    <a:alpha val="76862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7" name="Google Shape;3547;p6"/>
                <p:cNvSpPr/>
                <p:nvPr/>
              </p:nvSpPr>
              <p:spPr>
                <a:xfrm>
                  <a:off x="4127681" y="2860768"/>
                  <a:ext cx="666379" cy="386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6379" h="386823" extrusionOk="0">
                      <a:moveTo>
                        <a:pt x="364676" y="7833"/>
                      </a:moveTo>
                      <a:cubicBezTo>
                        <a:pt x="346624" y="-2611"/>
                        <a:pt x="317517" y="-2611"/>
                        <a:pt x="299591" y="7833"/>
                      </a:cubicBezTo>
                      <a:lnTo>
                        <a:pt x="13363" y="174527"/>
                      </a:lnTo>
                      <a:cubicBezTo>
                        <a:pt x="-4500" y="184929"/>
                        <a:pt x="-4479" y="201868"/>
                        <a:pt x="13573" y="212312"/>
                      </a:cubicBezTo>
                      <a:lnTo>
                        <a:pt x="301672" y="379005"/>
                      </a:lnTo>
                      <a:cubicBezTo>
                        <a:pt x="319724" y="389450"/>
                        <a:pt x="348893" y="389408"/>
                        <a:pt x="366756" y="379005"/>
                      </a:cubicBezTo>
                      <a:lnTo>
                        <a:pt x="652984" y="212312"/>
                      </a:lnTo>
                      <a:cubicBezTo>
                        <a:pt x="670931" y="201868"/>
                        <a:pt x="670826" y="184971"/>
                        <a:pt x="652774" y="174527"/>
                      </a:cubicBezTo>
                      <a:lnTo>
                        <a:pt x="364676" y="7833"/>
                      </a:lnTo>
                      <a:close/>
                    </a:path>
                  </a:pathLst>
                </a:custGeom>
                <a:solidFill>
                  <a:srgbClr val="C1CBDC">
                    <a:alpha val="80784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8" name="Google Shape;3548;p6"/>
                <p:cNvSpPr/>
                <p:nvPr/>
              </p:nvSpPr>
              <p:spPr>
                <a:xfrm>
                  <a:off x="4132556" y="2861730"/>
                  <a:ext cx="659751" cy="382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51" h="382840" extrusionOk="0">
                      <a:moveTo>
                        <a:pt x="361061" y="7755"/>
                      </a:moveTo>
                      <a:cubicBezTo>
                        <a:pt x="343177" y="-2585"/>
                        <a:pt x="314365" y="-2585"/>
                        <a:pt x="296607" y="7755"/>
                      </a:cubicBezTo>
                      <a:lnTo>
                        <a:pt x="13237" y="172725"/>
                      </a:lnTo>
                      <a:cubicBezTo>
                        <a:pt x="-4458" y="183022"/>
                        <a:pt x="-4437" y="199792"/>
                        <a:pt x="13447" y="210132"/>
                      </a:cubicBezTo>
                      <a:lnTo>
                        <a:pt x="298667" y="375102"/>
                      </a:lnTo>
                      <a:cubicBezTo>
                        <a:pt x="316551" y="385441"/>
                        <a:pt x="345426" y="385399"/>
                        <a:pt x="363121" y="375102"/>
                      </a:cubicBezTo>
                      <a:lnTo>
                        <a:pt x="646491" y="210132"/>
                      </a:lnTo>
                      <a:cubicBezTo>
                        <a:pt x="664248" y="199792"/>
                        <a:pt x="664164" y="183064"/>
                        <a:pt x="646280" y="172725"/>
                      </a:cubicBezTo>
                      <a:lnTo>
                        <a:pt x="361061" y="7755"/>
                      </a:lnTo>
                      <a:close/>
                    </a:path>
                  </a:pathLst>
                </a:custGeom>
                <a:solidFill>
                  <a:srgbClr val="BEC8DB">
                    <a:alpha val="83921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9" name="Google Shape;3549;p6"/>
                <p:cNvSpPr/>
                <p:nvPr/>
              </p:nvSpPr>
              <p:spPr>
                <a:xfrm>
                  <a:off x="4137448" y="2862691"/>
                  <a:ext cx="653128" cy="3788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128" h="378879" extrusionOk="0">
                      <a:moveTo>
                        <a:pt x="357431" y="7676"/>
                      </a:moveTo>
                      <a:cubicBezTo>
                        <a:pt x="339736" y="-2559"/>
                        <a:pt x="311218" y="-2559"/>
                        <a:pt x="293628" y="7676"/>
                      </a:cubicBezTo>
                      <a:lnTo>
                        <a:pt x="13095" y="170944"/>
                      </a:lnTo>
                      <a:cubicBezTo>
                        <a:pt x="-4410" y="181136"/>
                        <a:pt x="-4389" y="197717"/>
                        <a:pt x="13305" y="207951"/>
                      </a:cubicBezTo>
                      <a:lnTo>
                        <a:pt x="295667" y="371219"/>
                      </a:lnTo>
                      <a:cubicBezTo>
                        <a:pt x="313362" y="381454"/>
                        <a:pt x="341963" y="381412"/>
                        <a:pt x="359469" y="371219"/>
                      </a:cubicBezTo>
                      <a:lnTo>
                        <a:pt x="640002" y="207951"/>
                      </a:lnTo>
                      <a:cubicBezTo>
                        <a:pt x="657592" y="197717"/>
                        <a:pt x="657487" y="181178"/>
                        <a:pt x="639792" y="170944"/>
                      </a:cubicBezTo>
                      <a:lnTo>
                        <a:pt x="357431" y="7676"/>
                      </a:lnTo>
                      <a:close/>
                    </a:path>
                  </a:pathLst>
                </a:custGeom>
                <a:solidFill>
                  <a:srgbClr val="BCC6DA">
                    <a:alpha val="86666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0" name="Google Shape;3550;p6"/>
                <p:cNvSpPr/>
                <p:nvPr/>
              </p:nvSpPr>
              <p:spPr>
                <a:xfrm>
                  <a:off x="4142344" y="2863653"/>
                  <a:ext cx="646480" cy="374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480" h="374896" extrusionOk="0">
                      <a:moveTo>
                        <a:pt x="353795" y="7597"/>
                      </a:moveTo>
                      <a:cubicBezTo>
                        <a:pt x="336289" y="-2532"/>
                        <a:pt x="308045" y="-2532"/>
                        <a:pt x="290644" y="7597"/>
                      </a:cubicBezTo>
                      <a:lnTo>
                        <a:pt x="12969" y="169142"/>
                      </a:lnTo>
                      <a:cubicBezTo>
                        <a:pt x="-4368" y="179229"/>
                        <a:pt x="-4347" y="195642"/>
                        <a:pt x="13179" y="205771"/>
                      </a:cubicBezTo>
                      <a:lnTo>
                        <a:pt x="292662" y="367316"/>
                      </a:lnTo>
                      <a:cubicBezTo>
                        <a:pt x="310167" y="377445"/>
                        <a:pt x="338475" y="377403"/>
                        <a:pt x="355812" y="367316"/>
                      </a:cubicBezTo>
                      <a:lnTo>
                        <a:pt x="633487" y="205771"/>
                      </a:lnTo>
                      <a:cubicBezTo>
                        <a:pt x="650888" y="195642"/>
                        <a:pt x="650804" y="179271"/>
                        <a:pt x="633277" y="169142"/>
                      </a:cubicBezTo>
                      <a:lnTo>
                        <a:pt x="353795" y="7597"/>
                      </a:lnTo>
                      <a:close/>
                    </a:path>
                  </a:pathLst>
                </a:custGeom>
                <a:solidFill>
                  <a:srgbClr val="B9C4D8">
                    <a:alpha val="89803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1" name="Google Shape;3551;p6"/>
                <p:cNvSpPr/>
                <p:nvPr/>
              </p:nvSpPr>
              <p:spPr>
                <a:xfrm>
                  <a:off x="4147256" y="2864614"/>
                  <a:ext cx="639836" cy="370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836" h="370914" extrusionOk="0">
                      <a:moveTo>
                        <a:pt x="350144" y="7518"/>
                      </a:moveTo>
                      <a:cubicBezTo>
                        <a:pt x="332806" y="-2506"/>
                        <a:pt x="304856" y="-2506"/>
                        <a:pt x="287644" y="7518"/>
                      </a:cubicBezTo>
                      <a:lnTo>
                        <a:pt x="12827" y="167360"/>
                      </a:lnTo>
                      <a:cubicBezTo>
                        <a:pt x="-4321" y="177343"/>
                        <a:pt x="-4300" y="193566"/>
                        <a:pt x="13037" y="203591"/>
                      </a:cubicBezTo>
                      <a:lnTo>
                        <a:pt x="289662" y="363412"/>
                      </a:lnTo>
                      <a:cubicBezTo>
                        <a:pt x="306999" y="373436"/>
                        <a:pt x="335013" y="373394"/>
                        <a:pt x="352161" y="363412"/>
                      </a:cubicBezTo>
                      <a:lnTo>
                        <a:pt x="626978" y="203570"/>
                      </a:lnTo>
                      <a:cubicBezTo>
                        <a:pt x="644210" y="193545"/>
                        <a:pt x="644105" y="177364"/>
                        <a:pt x="626768" y="167339"/>
                      </a:cubicBezTo>
                      <a:lnTo>
                        <a:pt x="350144" y="7518"/>
                      </a:lnTo>
                      <a:close/>
                    </a:path>
                  </a:pathLst>
                </a:custGeom>
                <a:solidFill>
                  <a:srgbClr val="B7C2D7">
                    <a:alpha val="93725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2" name="Google Shape;3552;p6"/>
                <p:cNvSpPr/>
                <p:nvPr/>
              </p:nvSpPr>
              <p:spPr>
                <a:xfrm>
                  <a:off x="4152132" y="2865591"/>
                  <a:ext cx="633209" cy="36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209" h="366916" extrusionOk="0">
                      <a:moveTo>
                        <a:pt x="346529" y="7424"/>
                      </a:moveTo>
                      <a:cubicBezTo>
                        <a:pt x="329380" y="-2475"/>
                        <a:pt x="301724" y="-2475"/>
                        <a:pt x="284681" y="7424"/>
                      </a:cubicBezTo>
                      <a:lnTo>
                        <a:pt x="12701" y="165543"/>
                      </a:lnTo>
                      <a:cubicBezTo>
                        <a:pt x="-4279" y="175420"/>
                        <a:pt x="-4258" y="191476"/>
                        <a:pt x="12911" y="201395"/>
                      </a:cubicBezTo>
                      <a:lnTo>
                        <a:pt x="286656" y="359493"/>
                      </a:lnTo>
                      <a:cubicBezTo>
                        <a:pt x="303805" y="369412"/>
                        <a:pt x="331524" y="369370"/>
                        <a:pt x="348504" y="359493"/>
                      </a:cubicBezTo>
                      <a:lnTo>
                        <a:pt x="620484" y="201374"/>
                      </a:lnTo>
                      <a:cubicBezTo>
                        <a:pt x="637528" y="191455"/>
                        <a:pt x="637443" y="175441"/>
                        <a:pt x="620274" y="165522"/>
                      </a:cubicBezTo>
                      <a:lnTo>
                        <a:pt x="346529" y="7424"/>
                      </a:lnTo>
                      <a:close/>
                    </a:path>
                  </a:pathLst>
                </a:custGeom>
                <a:solidFill>
                  <a:srgbClr val="B4C0D5">
                    <a:alpha val="96862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3" name="Google Shape;3553;p6"/>
                <p:cNvSpPr/>
                <p:nvPr/>
              </p:nvSpPr>
              <p:spPr>
                <a:xfrm>
                  <a:off x="4157021" y="2866553"/>
                  <a:ext cx="626549" cy="362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6549" h="362926" extrusionOk="0">
                      <a:moveTo>
                        <a:pt x="342901" y="7345"/>
                      </a:moveTo>
                      <a:cubicBezTo>
                        <a:pt x="325921" y="-2448"/>
                        <a:pt x="298559" y="-2448"/>
                        <a:pt x="281705" y="7345"/>
                      </a:cubicBezTo>
                      <a:lnTo>
                        <a:pt x="12562" y="163741"/>
                      </a:lnTo>
                      <a:cubicBezTo>
                        <a:pt x="-4229" y="173513"/>
                        <a:pt x="-4208" y="189400"/>
                        <a:pt x="12751" y="199193"/>
                      </a:cubicBezTo>
                      <a:lnTo>
                        <a:pt x="283638" y="355589"/>
                      </a:lnTo>
                      <a:cubicBezTo>
                        <a:pt x="300618" y="365382"/>
                        <a:pt x="328043" y="365361"/>
                        <a:pt x="344835" y="355589"/>
                      </a:cubicBezTo>
                      <a:lnTo>
                        <a:pt x="613956" y="199193"/>
                      </a:lnTo>
                      <a:cubicBezTo>
                        <a:pt x="630832" y="189400"/>
                        <a:pt x="630726" y="173534"/>
                        <a:pt x="613767" y="163741"/>
                      </a:cubicBezTo>
                      <a:lnTo>
                        <a:pt x="342901" y="7345"/>
                      </a:lnTo>
                      <a:close/>
                    </a:path>
                  </a:pathLst>
                </a:custGeom>
                <a:solidFill>
                  <a:srgbClr val="B2BED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54" name="Google Shape;3554;p6"/>
              <p:cNvGrpSpPr/>
              <p:nvPr/>
            </p:nvGrpSpPr>
            <p:grpSpPr>
              <a:xfrm>
                <a:off x="4149366" y="2179022"/>
                <a:ext cx="645569" cy="1059606"/>
                <a:chOff x="4149366" y="2179022"/>
                <a:chExt cx="645569" cy="1059606"/>
              </a:xfrm>
            </p:grpSpPr>
            <p:grpSp>
              <p:nvGrpSpPr>
                <p:cNvPr id="3555" name="Google Shape;3555;p6"/>
                <p:cNvGrpSpPr/>
                <p:nvPr/>
              </p:nvGrpSpPr>
              <p:grpSpPr>
                <a:xfrm>
                  <a:off x="4149366" y="2179022"/>
                  <a:ext cx="645448" cy="1059606"/>
                  <a:chOff x="4149366" y="2179022"/>
                  <a:chExt cx="645448" cy="1059606"/>
                </a:xfrm>
              </p:grpSpPr>
              <p:sp>
                <p:nvSpPr>
                  <p:cNvPr id="3556" name="Google Shape;3556;p6"/>
                  <p:cNvSpPr/>
                  <p:nvPr/>
                </p:nvSpPr>
                <p:spPr>
                  <a:xfrm>
                    <a:off x="4149366" y="2365265"/>
                    <a:ext cx="645442" cy="873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5442" h="873363" extrusionOk="0">
                        <a:moveTo>
                          <a:pt x="1955" y="0"/>
                        </a:moveTo>
                        <a:cubicBezTo>
                          <a:pt x="1933" y="6620"/>
                          <a:pt x="6305" y="13261"/>
                          <a:pt x="15068" y="18325"/>
                        </a:cubicBezTo>
                        <a:lnTo>
                          <a:pt x="293268" y="178945"/>
                        </a:lnTo>
                        <a:cubicBezTo>
                          <a:pt x="310711" y="189011"/>
                          <a:pt x="338871" y="188969"/>
                          <a:pt x="356125" y="178945"/>
                        </a:cubicBezTo>
                        <a:lnTo>
                          <a:pt x="632518" y="18325"/>
                        </a:lnTo>
                        <a:cubicBezTo>
                          <a:pt x="641113" y="13324"/>
                          <a:pt x="645421" y="6788"/>
                          <a:pt x="645442" y="252"/>
                        </a:cubicBezTo>
                        <a:lnTo>
                          <a:pt x="643488" y="687137"/>
                        </a:lnTo>
                        <a:cubicBezTo>
                          <a:pt x="643467" y="693672"/>
                          <a:pt x="639159" y="700208"/>
                          <a:pt x="630563" y="705210"/>
                        </a:cubicBezTo>
                        <a:lnTo>
                          <a:pt x="354171" y="865830"/>
                        </a:lnTo>
                        <a:cubicBezTo>
                          <a:pt x="336917" y="875854"/>
                          <a:pt x="308757" y="875896"/>
                          <a:pt x="291314" y="865830"/>
                        </a:cubicBezTo>
                        <a:lnTo>
                          <a:pt x="13114" y="705210"/>
                        </a:lnTo>
                        <a:cubicBezTo>
                          <a:pt x="4350" y="700145"/>
                          <a:pt x="-21" y="693504"/>
                          <a:pt x="0" y="686884"/>
                        </a:cubicBezTo>
                        <a:lnTo>
                          <a:pt x="1955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9B9FA3"/>
                      </a:gs>
                      <a:gs pos="50000">
                        <a:srgbClr val="8D8F91"/>
                      </a:gs>
                      <a:gs pos="100000">
                        <a:srgbClr val="808080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7" name="Google Shape;3557;p6"/>
                  <p:cNvSpPr/>
                  <p:nvPr/>
                </p:nvSpPr>
                <p:spPr>
                  <a:xfrm>
                    <a:off x="4151318" y="2179022"/>
                    <a:ext cx="643496" cy="372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496" h="372742" extrusionOk="0">
                        <a:moveTo>
                          <a:pt x="352156" y="7550"/>
                        </a:moveTo>
                        <a:cubicBezTo>
                          <a:pt x="334713" y="-2517"/>
                          <a:pt x="306616" y="-2517"/>
                          <a:pt x="289299" y="7550"/>
                        </a:cubicBezTo>
                        <a:lnTo>
                          <a:pt x="12906" y="168170"/>
                        </a:lnTo>
                        <a:cubicBezTo>
                          <a:pt x="-4347" y="178194"/>
                          <a:pt x="-4326" y="194523"/>
                          <a:pt x="13116" y="204589"/>
                        </a:cubicBezTo>
                        <a:lnTo>
                          <a:pt x="291317" y="365209"/>
                        </a:lnTo>
                        <a:cubicBezTo>
                          <a:pt x="308759" y="375275"/>
                          <a:pt x="336920" y="375233"/>
                          <a:pt x="354173" y="365209"/>
                        </a:cubicBezTo>
                        <a:lnTo>
                          <a:pt x="630566" y="204589"/>
                        </a:lnTo>
                        <a:cubicBezTo>
                          <a:pt x="647883" y="194523"/>
                          <a:pt x="647799" y="178236"/>
                          <a:pt x="630356" y="168170"/>
                        </a:cubicBezTo>
                        <a:lnTo>
                          <a:pt x="352156" y="7550"/>
                        </a:lnTo>
                        <a:close/>
                      </a:path>
                    </a:pathLst>
                  </a:custGeom>
                  <a:solidFill>
                    <a:srgbClr val="9B9FA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558" name="Google Shape;3558;p6"/>
                <p:cNvSpPr/>
                <p:nvPr/>
              </p:nvSpPr>
              <p:spPr>
                <a:xfrm>
                  <a:off x="4516650" y="2480534"/>
                  <a:ext cx="242306" cy="666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06" h="666709" extrusionOk="0">
                      <a:moveTo>
                        <a:pt x="0" y="666710"/>
                      </a:moveTo>
                      <a:lnTo>
                        <a:pt x="242306" y="526790"/>
                      </a:lnTo>
                      <a:lnTo>
                        <a:pt x="242306" y="0"/>
                      </a:lnTo>
                      <a:lnTo>
                        <a:pt x="0" y="13992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080"/>
                    </a:gs>
                    <a:gs pos="50000">
                      <a:srgbClr val="A6A6A6"/>
                    </a:gs>
                    <a:gs pos="100000">
                      <a:srgbClr val="CCCCCC"/>
                    </a:gs>
                  </a:gsLst>
                  <a:lin ang="899987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9" name="Google Shape;3559;p6"/>
                <p:cNvSpPr/>
                <p:nvPr/>
              </p:nvSpPr>
              <p:spPr>
                <a:xfrm>
                  <a:off x="4516650" y="2480534"/>
                  <a:ext cx="242306" cy="52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06" h="526790" extrusionOk="0">
                      <a:moveTo>
                        <a:pt x="232954" y="18262"/>
                      </a:moveTo>
                      <a:lnTo>
                        <a:pt x="0" y="139920"/>
                      </a:lnTo>
                      <a:lnTo>
                        <a:pt x="242306" y="0"/>
                      </a:lnTo>
                      <a:lnTo>
                        <a:pt x="242306" y="526790"/>
                      </a:lnTo>
                      <a:close/>
                    </a:path>
                  </a:pathLst>
                </a:custGeom>
                <a:solidFill>
                  <a:srgbClr val="93939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560" name="Google Shape;3560;p6"/>
                <p:cNvGrpSpPr/>
                <p:nvPr/>
              </p:nvGrpSpPr>
              <p:grpSpPr>
                <a:xfrm>
                  <a:off x="4530730" y="2538536"/>
                  <a:ext cx="201810" cy="570427"/>
                  <a:chOff x="4530730" y="2538536"/>
                  <a:chExt cx="201810" cy="570427"/>
                </a:xfrm>
              </p:grpSpPr>
              <p:sp>
                <p:nvSpPr>
                  <p:cNvPr id="3561" name="Google Shape;3561;p6"/>
                  <p:cNvSpPr/>
                  <p:nvPr/>
                </p:nvSpPr>
                <p:spPr>
                  <a:xfrm>
                    <a:off x="4535185" y="2632780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2"/>
                          <a:pt x="0" y="119628"/>
                        </a:cubicBezTo>
                        <a:lnTo>
                          <a:pt x="0" y="119628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83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2" name="Google Shape;3562;p6"/>
                  <p:cNvSpPr/>
                  <p:nvPr/>
                </p:nvSpPr>
                <p:spPr>
                  <a:xfrm>
                    <a:off x="4535185" y="2682901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1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83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3" name="Google Shape;3563;p6"/>
                  <p:cNvSpPr/>
                  <p:nvPr/>
                </p:nvSpPr>
                <p:spPr>
                  <a:xfrm>
                    <a:off x="4535185" y="2733023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2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83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4" name="Google Shape;3564;p6"/>
                  <p:cNvSpPr/>
                  <p:nvPr/>
                </p:nvSpPr>
                <p:spPr>
                  <a:xfrm>
                    <a:off x="4530730" y="2874799"/>
                    <a:ext cx="50121" cy="41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121" h="41718" extrusionOk="0">
                        <a:moveTo>
                          <a:pt x="39341" y="23224"/>
                        </a:moveTo>
                        <a:lnTo>
                          <a:pt x="10781" y="40057"/>
                        </a:lnTo>
                        <a:cubicBezTo>
                          <a:pt x="4833" y="43482"/>
                          <a:pt x="0" y="41444"/>
                          <a:pt x="0" y="35497"/>
                        </a:cubicBezTo>
                        <a:lnTo>
                          <a:pt x="0" y="35497"/>
                        </a:lnTo>
                        <a:cubicBezTo>
                          <a:pt x="0" y="29549"/>
                          <a:pt x="4833" y="21942"/>
                          <a:pt x="10781" y="18495"/>
                        </a:cubicBezTo>
                        <a:lnTo>
                          <a:pt x="39341" y="1662"/>
                        </a:lnTo>
                        <a:cubicBezTo>
                          <a:pt x="45288" y="-1763"/>
                          <a:pt x="50121" y="275"/>
                          <a:pt x="50121" y="6222"/>
                        </a:cubicBezTo>
                        <a:lnTo>
                          <a:pt x="50121" y="6222"/>
                        </a:lnTo>
                        <a:cubicBezTo>
                          <a:pt x="50100" y="12191"/>
                          <a:pt x="45288" y="19798"/>
                          <a:pt x="39341" y="2322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5" name="Google Shape;3565;p6"/>
                  <p:cNvSpPr/>
                  <p:nvPr/>
                </p:nvSpPr>
                <p:spPr>
                  <a:xfrm>
                    <a:off x="4589510" y="2783144"/>
                    <a:ext cx="143009" cy="93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009" h="93936" extrusionOk="0">
                        <a:moveTo>
                          <a:pt x="133174" y="21214"/>
                        </a:moveTo>
                        <a:lnTo>
                          <a:pt x="9835" y="92414"/>
                        </a:lnTo>
                        <a:cubicBezTo>
                          <a:pt x="4392" y="95545"/>
                          <a:pt x="0" y="93696"/>
                          <a:pt x="0" y="88253"/>
                        </a:cubicBezTo>
                        <a:lnTo>
                          <a:pt x="0" y="88253"/>
                        </a:lnTo>
                        <a:cubicBezTo>
                          <a:pt x="0" y="82810"/>
                          <a:pt x="4413" y="75875"/>
                          <a:pt x="9835" y="72723"/>
                        </a:cubicBezTo>
                        <a:lnTo>
                          <a:pt x="133174" y="1523"/>
                        </a:lnTo>
                        <a:cubicBezTo>
                          <a:pt x="138617" y="-1609"/>
                          <a:pt x="143009" y="241"/>
                          <a:pt x="143009" y="5684"/>
                        </a:cubicBezTo>
                        <a:lnTo>
                          <a:pt x="143009" y="5684"/>
                        </a:lnTo>
                        <a:cubicBezTo>
                          <a:pt x="143030" y="11127"/>
                          <a:pt x="138617" y="18083"/>
                          <a:pt x="133174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6" name="Google Shape;3566;p6"/>
                  <p:cNvSpPr/>
                  <p:nvPr/>
                </p:nvSpPr>
                <p:spPr>
                  <a:xfrm>
                    <a:off x="4535185" y="2833266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1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83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7" name="Google Shape;3567;p6"/>
                  <p:cNvSpPr/>
                  <p:nvPr/>
                </p:nvSpPr>
                <p:spPr>
                  <a:xfrm>
                    <a:off x="4535185" y="2883387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2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83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8" name="Google Shape;3568;p6"/>
                  <p:cNvSpPr/>
                  <p:nvPr/>
                </p:nvSpPr>
                <p:spPr>
                  <a:xfrm>
                    <a:off x="4535185" y="2933530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1"/>
                          <a:pt x="0" y="119628"/>
                        </a:cubicBezTo>
                        <a:lnTo>
                          <a:pt x="0" y="119628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06"/>
                          <a:pt x="192941" y="18062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9" name="Google Shape;3569;p6"/>
                  <p:cNvSpPr/>
                  <p:nvPr/>
                </p:nvSpPr>
                <p:spPr>
                  <a:xfrm>
                    <a:off x="4535185" y="2983651"/>
                    <a:ext cx="197333" cy="125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333" h="125312" extrusionOk="0">
                        <a:moveTo>
                          <a:pt x="187498" y="21214"/>
                        </a:moveTo>
                        <a:lnTo>
                          <a:pt x="9835" y="123790"/>
                        </a:lnTo>
                        <a:cubicBezTo>
                          <a:pt x="4392" y="126921"/>
                          <a:pt x="0" y="125071"/>
                          <a:pt x="0" y="119629"/>
                        </a:cubicBezTo>
                        <a:lnTo>
                          <a:pt x="0" y="119629"/>
                        </a:lnTo>
                        <a:cubicBezTo>
                          <a:pt x="0" y="114186"/>
                          <a:pt x="4413" y="107251"/>
                          <a:pt x="9835" y="104098"/>
                        </a:cubicBezTo>
                        <a:lnTo>
                          <a:pt x="187498" y="1523"/>
                        </a:lnTo>
                        <a:cubicBezTo>
                          <a:pt x="192941" y="-1609"/>
                          <a:pt x="197333" y="241"/>
                          <a:pt x="197333" y="5684"/>
                        </a:cubicBezTo>
                        <a:lnTo>
                          <a:pt x="197333" y="5684"/>
                        </a:lnTo>
                        <a:cubicBezTo>
                          <a:pt x="197354" y="11127"/>
                          <a:pt x="192941" y="18062"/>
                          <a:pt x="187498" y="21214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0" name="Google Shape;3570;p6"/>
                  <p:cNvSpPr/>
                  <p:nvPr/>
                </p:nvSpPr>
                <p:spPr>
                  <a:xfrm>
                    <a:off x="4706523" y="2538536"/>
                    <a:ext cx="25365" cy="40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34" extrusionOk="0">
                        <a:moveTo>
                          <a:pt x="0" y="40034"/>
                        </a:moveTo>
                        <a:lnTo>
                          <a:pt x="25365" y="25386"/>
                        </a:lnTo>
                        <a:lnTo>
                          <a:pt x="25365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1" name="Google Shape;3571;p6"/>
                  <p:cNvSpPr/>
                  <p:nvPr/>
                </p:nvSpPr>
                <p:spPr>
                  <a:xfrm>
                    <a:off x="4663841" y="2563187"/>
                    <a:ext cx="25386" cy="40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86" h="40013" extrusionOk="0">
                        <a:moveTo>
                          <a:pt x="0" y="40013"/>
                        </a:moveTo>
                        <a:lnTo>
                          <a:pt x="25386" y="25365"/>
                        </a:lnTo>
                        <a:lnTo>
                          <a:pt x="25386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2" name="Google Shape;3572;p6"/>
                  <p:cNvSpPr/>
                  <p:nvPr/>
                </p:nvSpPr>
                <p:spPr>
                  <a:xfrm>
                    <a:off x="4621180" y="2587817"/>
                    <a:ext cx="25365" cy="40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34" extrusionOk="0">
                        <a:moveTo>
                          <a:pt x="0" y="40034"/>
                        </a:moveTo>
                        <a:lnTo>
                          <a:pt x="25365" y="25365"/>
                        </a:lnTo>
                        <a:lnTo>
                          <a:pt x="25365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3" name="Google Shape;3573;p6"/>
                  <p:cNvSpPr/>
                  <p:nvPr/>
                </p:nvSpPr>
                <p:spPr>
                  <a:xfrm>
                    <a:off x="4578498" y="2612447"/>
                    <a:ext cx="25365" cy="40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34" extrusionOk="0">
                        <a:moveTo>
                          <a:pt x="0" y="40034"/>
                        </a:moveTo>
                        <a:lnTo>
                          <a:pt x="25365" y="25386"/>
                        </a:lnTo>
                        <a:lnTo>
                          <a:pt x="25365" y="0"/>
                        </a:lnTo>
                        <a:lnTo>
                          <a:pt x="0" y="14669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4" name="Google Shape;3574;p6"/>
                  <p:cNvSpPr/>
                  <p:nvPr/>
                </p:nvSpPr>
                <p:spPr>
                  <a:xfrm>
                    <a:off x="4535816" y="2637097"/>
                    <a:ext cx="25386" cy="40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86" h="40013" extrusionOk="0">
                        <a:moveTo>
                          <a:pt x="0" y="40013"/>
                        </a:moveTo>
                        <a:lnTo>
                          <a:pt x="25386" y="25365"/>
                        </a:lnTo>
                        <a:lnTo>
                          <a:pt x="25386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5" name="Google Shape;3575;p6"/>
                  <p:cNvSpPr/>
                  <p:nvPr/>
                </p:nvSpPr>
                <p:spPr>
                  <a:xfrm>
                    <a:off x="4706523" y="2584538"/>
                    <a:ext cx="25365" cy="40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34" extrusionOk="0">
                        <a:moveTo>
                          <a:pt x="0" y="40034"/>
                        </a:moveTo>
                        <a:lnTo>
                          <a:pt x="25365" y="25386"/>
                        </a:lnTo>
                        <a:lnTo>
                          <a:pt x="25365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6" name="Google Shape;3576;p6"/>
                  <p:cNvSpPr/>
                  <p:nvPr/>
                </p:nvSpPr>
                <p:spPr>
                  <a:xfrm>
                    <a:off x="4663841" y="2609189"/>
                    <a:ext cx="25386" cy="40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86" h="40013" extrusionOk="0">
                        <a:moveTo>
                          <a:pt x="0" y="40013"/>
                        </a:moveTo>
                        <a:lnTo>
                          <a:pt x="25386" y="25365"/>
                        </a:lnTo>
                        <a:lnTo>
                          <a:pt x="25386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7" name="Google Shape;3577;p6"/>
                  <p:cNvSpPr/>
                  <p:nvPr/>
                </p:nvSpPr>
                <p:spPr>
                  <a:xfrm>
                    <a:off x="4621180" y="2633819"/>
                    <a:ext cx="25365" cy="40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34" extrusionOk="0">
                        <a:moveTo>
                          <a:pt x="0" y="40034"/>
                        </a:moveTo>
                        <a:lnTo>
                          <a:pt x="25365" y="25365"/>
                        </a:lnTo>
                        <a:lnTo>
                          <a:pt x="25365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8" name="Google Shape;3578;p6"/>
                  <p:cNvSpPr/>
                  <p:nvPr/>
                </p:nvSpPr>
                <p:spPr>
                  <a:xfrm>
                    <a:off x="4578498" y="2658449"/>
                    <a:ext cx="25365" cy="400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65" h="40034" extrusionOk="0">
                        <a:moveTo>
                          <a:pt x="0" y="40034"/>
                        </a:moveTo>
                        <a:lnTo>
                          <a:pt x="25365" y="25386"/>
                        </a:lnTo>
                        <a:lnTo>
                          <a:pt x="25365" y="0"/>
                        </a:lnTo>
                        <a:lnTo>
                          <a:pt x="0" y="14669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9" name="Google Shape;3579;p6"/>
                  <p:cNvSpPr/>
                  <p:nvPr/>
                </p:nvSpPr>
                <p:spPr>
                  <a:xfrm>
                    <a:off x="4535816" y="2683100"/>
                    <a:ext cx="25386" cy="40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386" h="40013" extrusionOk="0">
                        <a:moveTo>
                          <a:pt x="0" y="40013"/>
                        </a:moveTo>
                        <a:lnTo>
                          <a:pt x="25386" y="25365"/>
                        </a:lnTo>
                        <a:lnTo>
                          <a:pt x="25386" y="0"/>
                        </a:lnTo>
                        <a:lnTo>
                          <a:pt x="0" y="14648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rgbClr val="7F1C00"/>
                      </a:gs>
                      <a:gs pos="50000">
                        <a:srgbClr val="BF181E"/>
                      </a:gs>
                      <a:gs pos="100000">
                        <a:srgbClr val="FF153C"/>
                      </a:gs>
                    </a:gsLst>
                    <a:lin ang="1080000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643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3580" name="Google Shape;3580;p6"/>
                  <p:cNvGrpSpPr/>
                  <p:nvPr/>
                </p:nvGrpSpPr>
                <p:grpSpPr>
                  <a:xfrm>
                    <a:off x="4535816" y="2538536"/>
                    <a:ext cx="196072" cy="171694"/>
                    <a:chOff x="4535816" y="2538536"/>
                    <a:chExt cx="196072" cy="171694"/>
                  </a:xfrm>
                </p:grpSpPr>
                <p:sp>
                  <p:nvSpPr>
                    <p:cNvPr id="3581" name="Google Shape;3581;p6"/>
                    <p:cNvSpPr/>
                    <p:nvPr/>
                  </p:nvSpPr>
                  <p:spPr>
                    <a:xfrm>
                      <a:off x="4706523" y="2538536"/>
                      <a:ext cx="25365" cy="271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51" extrusionOk="0">
                          <a:moveTo>
                            <a:pt x="22318" y="4182"/>
                          </a:moveTo>
                          <a:lnTo>
                            <a:pt x="0" y="17085"/>
                          </a:lnTo>
                          <a:lnTo>
                            <a:pt x="0" y="14669"/>
                          </a:lnTo>
                          <a:lnTo>
                            <a:pt x="25365" y="0"/>
                          </a:lnTo>
                          <a:lnTo>
                            <a:pt x="25365" y="25386"/>
                          </a:lnTo>
                          <a:lnTo>
                            <a:pt x="22318" y="27152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2" name="Google Shape;3582;p6"/>
                    <p:cNvSpPr/>
                    <p:nvPr/>
                  </p:nvSpPr>
                  <p:spPr>
                    <a:xfrm>
                      <a:off x="4663841" y="2563187"/>
                      <a:ext cx="25386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86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86" y="0"/>
                          </a:lnTo>
                          <a:lnTo>
                            <a:pt x="25386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3" name="Google Shape;3583;p6"/>
                    <p:cNvSpPr/>
                    <p:nvPr/>
                  </p:nvSpPr>
                  <p:spPr>
                    <a:xfrm>
                      <a:off x="4621180" y="2587817"/>
                      <a:ext cx="25365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65" y="0"/>
                          </a:lnTo>
                          <a:lnTo>
                            <a:pt x="25365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4" name="Google Shape;3584;p6"/>
                    <p:cNvSpPr/>
                    <p:nvPr/>
                  </p:nvSpPr>
                  <p:spPr>
                    <a:xfrm>
                      <a:off x="4578498" y="2612447"/>
                      <a:ext cx="25365" cy="271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51" extrusionOk="0">
                          <a:moveTo>
                            <a:pt x="22318" y="4182"/>
                          </a:moveTo>
                          <a:lnTo>
                            <a:pt x="0" y="17085"/>
                          </a:lnTo>
                          <a:lnTo>
                            <a:pt x="0" y="14669"/>
                          </a:lnTo>
                          <a:lnTo>
                            <a:pt x="25365" y="0"/>
                          </a:lnTo>
                          <a:lnTo>
                            <a:pt x="25365" y="25386"/>
                          </a:lnTo>
                          <a:lnTo>
                            <a:pt x="22318" y="27152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5" name="Google Shape;3585;p6"/>
                    <p:cNvSpPr/>
                    <p:nvPr/>
                  </p:nvSpPr>
                  <p:spPr>
                    <a:xfrm>
                      <a:off x="4535816" y="2637097"/>
                      <a:ext cx="25386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86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86" y="0"/>
                          </a:lnTo>
                          <a:lnTo>
                            <a:pt x="25386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6" name="Google Shape;3586;p6"/>
                    <p:cNvSpPr/>
                    <p:nvPr/>
                  </p:nvSpPr>
                  <p:spPr>
                    <a:xfrm>
                      <a:off x="4706523" y="2584538"/>
                      <a:ext cx="25365" cy="271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51" extrusionOk="0">
                          <a:moveTo>
                            <a:pt x="22318" y="4182"/>
                          </a:moveTo>
                          <a:lnTo>
                            <a:pt x="0" y="17085"/>
                          </a:lnTo>
                          <a:lnTo>
                            <a:pt x="0" y="14669"/>
                          </a:lnTo>
                          <a:lnTo>
                            <a:pt x="25365" y="0"/>
                          </a:lnTo>
                          <a:lnTo>
                            <a:pt x="25365" y="25386"/>
                          </a:lnTo>
                          <a:lnTo>
                            <a:pt x="22318" y="27152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7" name="Google Shape;3587;p6"/>
                    <p:cNvSpPr/>
                    <p:nvPr/>
                  </p:nvSpPr>
                  <p:spPr>
                    <a:xfrm>
                      <a:off x="4663841" y="2609189"/>
                      <a:ext cx="25386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86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86" y="0"/>
                          </a:lnTo>
                          <a:lnTo>
                            <a:pt x="25386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8" name="Google Shape;3588;p6"/>
                    <p:cNvSpPr/>
                    <p:nvPr/>
                  </p:nvSpPr>
                  <p:spPr>
                    <a:xfrm>
                      <a:off x="4621180" y="2633819"/>
                      <a:ext cx="25365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65" y="0"/>
                          </a:lnTo>
                          <a:lnTo>
                            <a:pt x="25365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89" name="Google Shape;3589;p6"/>
                    <p:cNvSpPr/>
                    <p:nvPr/>
                  </p:nvSpPr>
                  <p:spPr>
                    <a:xfrm>
                      <a:off x="4578498" y="2658449"/>
                      <a:ext cx="25365" cy="271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65" h="27151" extrusionOk="0">
                          <a:moveTo>
                            <a:pt x="22318" y="4182"/>
                          </a:moveTo>
                          <a:lnTo>
                            <a:pt x="0" y="17085"/>
                          </a:lnTo>
                          <a:lnTo>
                            <a:pt x="0" y="14669"/>
                          </a:lnTo>
                          <a:lnTo>
                            <a:pt x="25365" y="0"/>
                          </a:lnTo>
                          <a:lnTo>
                            <a:pt x="25365" y="25386"/>
                          </a:lnTo>
                          <a:lnTo>
                            <a:pt x="22318" y="27152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0" name="Google Shape;3590;p6"/>
                    <p:cNvSpPr/>
                    <p:nvPr/>
                  </p:nvSpPr>
                  <p:spPr>
                    <a:xfrm>
                      <a:off x="4535816" y="2683100"/>
                      <a:ext cx="25386" cy="271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386" h="27130" extrusionOk="0">
                          <a:moveTo>
                            <a:pt x="22318" y="4182"/>
                          </a:moveTo>
                          <a:lnTo>
                            <a:pt x="0" y="17064"/>
                          </a:lnTo>
                          <a:lnTo>
                            <a:pt x="0" y="14648"/>
                          </a:lnTo>
                          <a:lnTo>
                            <a:pt x="25386" y="0"/>
                          </a:lnTo>
                          <a:lnTo>
                            <a:pt x="25386" y="25365"/>
                          </a:lnTo>
                          <a:lnTo>
                            <a:pt x="22318" y="2713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591" name="Google Shape;3591;p6"/>
                  <p:cNvGrpSpPr/>
                  <p:nvPr/>
                </p:nvGrpSpPr>
                <p:grpSpPr>
                  <a:xfrm>
                    <a:off x="4530730" y="2632780"/>
                    <a:ext cx="201789" cy="476183"/>
                    <a:chOff x="4530730" y="2632780"/>
                    <a:chExt cx="201789" cy="476183"/>
                  </a:xfrm>
                </p:grpSpPr>
                <p:sp>
                  <p:nvSpPr>
                    <p:cNvPr id="3592" name="Google Shape;3592;p6"/>
                    <p:cNvSpPr/>
                    <p:nvPr/>
                  </p:nvSpPr>
                  <p:spPr>
                    <a:xfrm>
                      <a:off x="4535185" y="2632780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2"/>
                            <a:pt x="0" y="119628"/>
                          </a:cubicBezTo>
                          <a:lnTo>
                            <a:pt x="0" y="119628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83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3" name="Google Shape;3593;p6"/>
                    <p:cNvSpPr/>
                    <p:nvPr/>
                  </p:nvSpPr>
                  <p:spPr>
                    <a:xfrm>
                      <a:off x="4535185" y="2682901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1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83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4" name="Google Shape;3594;p6"/>
                    <p:cNvSpPr/>
                    <p:nvPr/>
                  </p:nvSpPr>
                  <p:spPr>
                    <a:xfrm>
                      <a:off x="4535185" y="2733023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2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83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5" name="Google Shape;3595;p6"/>
                    <p:cNvSpPr/>
                    <p:nvPr/>
                  </p:nvSpPr>
                  <p:spPr>
                    <a:xfrm>
                      <a:off x="4530730" y="2874799"/>
                      <a:ext cx="50121" cy="417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0121" h="41718" extrusionOk="0">
                          <a:moveTo>
                            <a:pt x="39341" y="23224"/>
                          </a:moveTo>
                          <a:lnTo>
                            <a:pt x="10781" y="40057"/>
                          </a:lnTo>
                          <a:cubicBezTo>
                            <a:pt x="4833" y="43482"/>
                            <a:pt x="0" y="41444"/>
                            <a:pt x="0" y="35497"/>
                          </a:cubicBezTo>
                          <a:lnTo>
                            <a:pt x="0" y="35497"/>
                          </a:lnTo>
                          <a:cubicBezTo>
                            <a:pt x="0" y="29549"/>
                            <a:pt x="4833" y="21942"/>
                            <a:pt x="10781" y="18495"/>
                          </a:cubicBezTo>
                          <a:lnTo>
                            <a:pt x="39341" y="1662"/>
                          </a:lnTo>
                          <a:cubicBezTo>
                            <a:pt x="45288" y="-1763"/>
                            <a:pt x="50121" y="275"/>
                            <a:pt x="50121" y="6222"/>
                          </a:cubicBezTo>
                          <a:lnTo>
                            <a:pt x="50121" y="6222"/>
                          </a:lnTo>
                          <a:cubicBezTo>
                            <a:pt x="50100" y="12191"/>
                            <a:pt x="45288" y="19798"/>
                            <a:pt x="39341" y="2322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6" name="Google Shape;3596;p6"/>
                    <p:cNvSpPr/>
                    <p:nvPr/>
                  </p:nvSpPr>
                  <p:spPr>
                    <a:xfrm>
                      <a:off x="4589510" y="2783144"/>
                      <a:ext cx="143009" cy="939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3009" h="93936" extrusionOk="0">
                          <a:moveTo>
                            <a:pt x="133174" y="21214"/>
                          </a:moveTo>
                          <a:lnTo>
                            <a:pt x="9835" y="92414"/>
                          </a:lnTo>
                          <a:cubicBezTo>
                            <a:pt x="4392" y="95545"/>
                            <a:pt x="0" y="93696"/>
                            <a:pt x="0" y="88253"/>
                          </a:cubicBezTo>
                          <a:lnTo>
                            <a:pt x="0" y="88253"/>
                          </a:lnTo>
                          <a:cubicBezTo>
                            <a:pt x="0" y="82810"/>
                            <a:pt x="4413" y="75875"/>
                            <a:pt x="9835" y="72723"/>
                          </a:cubicBezTo>
                          <a:lnTo>
                            <a:pt x="133174" y="1523"/>
                          </a:lnTo>
                          <a:cubicBezTo>
                            <a:pt x="138617" y="-1609"/>
                            <a:pt x="143009" y="241"/>
                            <a:pt x="143009" y="5684"/>
                          </a:cubicBezTo>
                          <a:lnTo>
                            <a:pt x="143009" y="5684"/>
                          </a:lnTo>
                          <a:cubicBezTo>
                            <a:pt x="143030" y="11127"/>
                            <a:pt x="138617" y="18083"/>
                            <a:pt x="133174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7" name="Google Shape;3597;p6"/>
                    <p:cNvSpPr/>
                    <p:nvPr/>
                  </p:nvSpPr>
                  <p:spPr>
                    <a:xfrm>
                      <a:off x="4535185" y="2833266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1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83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8" name="Google Shape;3598;p6"/>
                    <p:cNvSpPr/>
                    <p:nvPr/>
                  </p:nvSpPr>
                  <p:spPr>
                    <a:xfrm>
                      <a:off x="4535185" y="2883387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2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83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599" name="Google Shape;3599;p6"/>
                    <p:cNvSpPr/>
                    <p:nvPr/>
                  </p:nvSpPr>
                  <p:spPr>
                    <a:xfrm>
                      <a:off x="4535185" y="2933530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1"/>
                            <a:pt x="0" y="119628"/>
                          </a:cubicBezTo>
                          <a:lnTo>
                            <a:pt x="0" y="119628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06"/>
                            <a:pt x="192941" y="18062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0" name="Google Shape;3600;p6"/>
                    <p:cNvSpPr/>
                    <p:nvPr/>
                  </p:nvSpPr>
                  <p:spPr>
                    <a:xfrm>
                      <a:off x="4535185" y="2983651"/>
                      <a:ext cx="197333" cy="1253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7333" h="125312" extrusionOk="0">
                          <a:moveTo>
                            <a:pt x="187498" y="21214"/>
                          </a:moveTo>
                          <a:lnTo>
                            <a:pt x="9835" y="123790"/>
                          </a:lnTo>
                          <a:cubicBezTo>
                            <a:pt x="4392" y="126921"/>
                            <a:pt x="0" y="125071"/>
                            <a:pt x="0" y="119629"/>
                          </a:cubicBezTo>
                          <a:lnTo>
                            <a:pt x="0" y="119629"/>
                          </a:lnTo>
                          <a:cubicBezTo>
                            <a:pt x="0" y="114186"/>
                            <a:pt x="4413" y="107251"/>
                            <a:pt x="9835" y="104098"/>
                          </a:cubicBezTo>
                          <a:lnTo>
                            <a:pt x="187498" y="1523"/>
                          </a:lnTo>
                          <a:cubicBezTo>
                            <a:pt x="192941" y="-1609"/>
                            <a:pt x="197333" y="241"/>
                            <a:pt x="197333" y="5684"/>
                          </a:cubicBezTo>
                          <a:lnTo>
                            <a:pt x="197333" y="5684"/>
                          </a:lnTo>
                          <a:cubicBezTo>
                            <a:pt x="197354" y="11127"/>
                            <a:pt x="192941" y="18062"/>
                            <a:pt x="187498" y="21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601" name="Google Shape;3601;p6"/>
                  <p:cNvGrpSpPr/>
                  <p:nvPr/>
                </p:nvGrpSpPr>
                <p:grpSpPr>
                  <a:xfrm>
                    <a:off x="4532811" y="2632801"/>
                    <a:ext cx="199729" cy="464026"/>
                    <a:chOff x="4532811" y="2632801"/>
                    <a:chExt cx="199729" cy="464026"/>
                  </a:xfrm>
                </p:grpSpPr>
                <p:sp>
                  <p:nvSpPr>
                    <p:cNvPr id="3602" name="Google Shape;3602;p6"/>
                    <p:cNvSpPr/>
                    <p:nvPr/>
                  </p:nvSpPr>
                  <p:spPr>
                    <a:xfrm>
                      <a:off x="4537014" y="2632801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59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3" name="Google Shape;3603;p6"/>
                    <p:cNvSpPr/>
                    <p:nvPr/>
                  </p:nvSpPr>
                  <p:spPr>
                    <a:xfrm>
                      <a:off x="4537014" y="2682922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59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4" name="Google Shape;3604;p6"/>
                    <p:cNvSpPr/>
                    <p:nvPr/>
                  </p:nvSpPr>
                  <p:spPr>
                    <a:xfrm>
                      <a:off x="4537014" y="2733044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20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80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5" name="Google Shape;3605;p6"/>
                    <p:cNvSpPr/>
                    <p:nvPr/>
                  </p:nvSpPr>
                  <p:spPr>
                    <a:xfrm>
                      <a:off x="4532811" y="2874790"/>
                      <a:ext cx="48019" cy="282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8019" h="28255" extrusionOk="0">
                          <a:moveTo>
                            <a:pt x="45876" y="9783"/>
                          </a:moveTo>
                          <a:cubicBezTo>
                            <a:pt x="45876" y="3836"/>
                            <a:pt x="41043" y="1798"/>
                            <a:pt x="35096" y="5223"/>
                          </a:cubicBezTo>
                          <a:lnTo>
                            <a:pt x="6536" y="22056"/>
                          </a:lnTo>
                          <a:cubicBezTo>
                            <a:pt x="4035" y="23506"/>
                            <a:pt x="1828" y="25776"/>
                            <a:pt x="0" y="28256"/>
                          </a:cubicBezTo>
                          <a:cubicBezTo>
                            <a:pt x="1954" y="24347"/>
                            <a:pt x="5023" y="20627"/>
                            <a:pt x="8679" y="18505"/>
                          </a:cubicBezTo>
                          <a:lnTo>
                            <a:pt x="37239" y="1671"/>
                          </a:lnTo>
                          <a:cubicBezTo>
                            <a:pt x="43186" y="-1775"/>
                            <a:pt x="48020" y="284"/>
                            <a:pt x="48020" y="6232"/>
                          </a:cubicBezTo>
                          <a:cubicBezTo>
                            <a:pt x="48020" y="9678"/>
                            <a:pt x="46297" y="13608"/>
                            <a:pt x="43775" y="17034"/>
                          </a:cubicBezTo>
                          <a:cubicBezTo>
                            <a:pt x="45015" y="14575"/>
                            <a:pt x="45876" y="12074"/>
                            <a:pt x="45876" y="9783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6" name="Google Shape;3606;p6"/>
                    <p:cNvSpPr/>
                    <p:nvPr/>
                  </p:nvSpPr>
                  <p:spPr>
                    <a:xfrm>
                      <a:off x="4591338" y="2783144"/>
                      <a:ext cx="141201" cy="818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1201" h="81822" extrusionOk="0">
                          <a:moveTo>
                            <a:pt x="139058" y="9235"/>
                          </a:moveTo>
                          <a:cubicBezTo>
                            <a:pt x="139058" y="3792"/>
                            <a:pt x="134645" y="1943"/>
                            <a:pt x="129223" y="5074"/>
                          </a:cubicBezTo>
                          <a:lnTo>
                            <a:pt x="5884" y="76274"/>
                          </a:lnTo>
                          <a:cubicBezTo>
                            <a:pt x="3636" y="77577"/>
                            <a:pt x="1660" y="79594"/>
                            <a:pt x="0" y="81822"/>
                          </a:cubicBezTo>
                          <a:cubicBezTo>
                            <a:pt x="1765" y="78165"/>
                            <a:pt x="4623" y="74698"/>
                            <a:pt x="8028" y="72743"/>
                          </a:cubicBezTo>
                          <a:lnTo>
                            <a:pt x="131367" y="1523"/>
                          </a:lnTo>
                          <a:cubicBezTo>
                            <a:pt x="136809" y="-1609"/>
                            <a:pt x="141202" y="241"/>
                            <a:pt x="141202" y="5684"/>
                          </a:cubicBezTo>
                          <a:cubicBezTo>
                            <a:pt x="141202" y="8878"/>
                            <a:pt x="139584" y="12514"/>
                            <a:pt x="137230" y="15666"/>
                          </a:cubicBezTo>
                          <a:cubicBezTo>
                            <a:pt x="138281" y="13501"/>
                            <a:pt x="139058" y="11274"/>
                            <a:pt x="139058" y="9235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7" name="Google Shape;3607;p6"/>
                    <p:cNvSpPr/>
                    <p:nvPr/>
                  </p:nvSpPr>
                  <p:spPr>
                    <a:xfrm>
                      <a:off x="4537014" y="2833287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80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8" name="Google Shape;3608;p6"/>
                    <p:cNvSpPr/>
                    <p:nvPr/>
                  </p:nvSpPr>
                  <p:spPr>
                    <a:xfrm>
                      <a:off x="4537014" y="2883408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80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09" name="Google Shape;3609;p6"/>
                    <p:cNvSpPr/>
                    <p:nvPr/>
                  </p:nvSpPr>
                  <p:spPr>
                    <a:xfrm>
                      <a:off x="4537014" y="2933530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01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80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610" name="Google Shape;3610;p6"/>
                    <p:cNvSpPr/>
                    <p:nvPr/>
                  </p:nvSpPr>
                  <p:spPr>
                    <a:xfrm>
                      <a:off x="4537014" y="2983651"/>
                      <a:ext cx="195526" cy="1131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5526" h="113176" extrusionOk="0">
                          <a:moveTo>
                            <a:pt x="193383" y="9214"/>
                          </a:moveTo>
                          <a:cubicBezTo>
                            <a:pt x="193383" y="3771"/>
                            <a:pt x="188969" y="1922"/>
                            <a:pt x="183547" y="5053"/>
                          </a:cubicBezTo>
                          <a:lnTo>
                            <a:pt x="5884" y="107629"/>
                          </a:lnTo>
                          <a:cubicBezTo>
                            <a:pt x="3636" y="108932"/>
                            <a:pt x="1660" y="110949"/>
                            <a:pt x="0" y="113177"/>
                          </a:cubicBezTo>
                          <a:cubicBezTo>
                            <a:pt x="1765" y="109541"/>
                            <a:pt x="4623" y="106053"/>
                            <a:pt x="8028" y="104098"/>
                          </a:cubicBezTo>
                          <a:lnTo>
                            <a:pt x="185691" y="1523"/>
                          </a:lnTo>
                          <a:cubicBezTo>
                            <a:pt x="191134" y="-1609"/>
                            <a:pt x="195526" y="241"/>
                            <a:pt x="195526" y="5684"/>
                          </a:cubicBezTo>
                          <a:cubicBezTo>
                            <a:pt x="195526" y="8878"/>
                            <a:pt x="193908" y="12514"/>
                            <a:pt x="191554" y="15666"/>
                          </a:cubicBezTo>
                          <a:cubicBezTo>
                            <a:pt x="192605" y="13480"/>
                            <a:pt x="193383" y="11253"/>
                            <a:pt x="193383" y="9214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7F1C00"/>
                        </a:gs>
                        <a:gs pos="50000">
                          <a:srgbClr val="BF181E"/>
                        </a:gs>
                        <a:gs pos="100000">
                          <a:srgbClr val="FF153C"/>
                        </a:gs>
                      </a:gsLst>
                      <a:lin ang="10800000" scaled="0"/>
                    </a:gra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43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3611" name="Google Shape;3611;p6"/>
                <p:cNvSpPr/>
                <p:nvPr/>
              </p:nvSpPr>
              <p:spPr>
                <a:xfrm>
                  <a:off x="4151133" y="2347192"/>
                  <a:ext cx="643802" cy="206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802" h="206287" extrusionOk="0">
                      <a:moveTo>
                        <a:pt x="13090" y="0"/>
                      </a:moveTo>
                      <a:cubicBezTo>
                        <a:pt x="9539" y="2144"/>
                        <a:pt x="6218" y="4812"/>
                        <a:pt x="3781" y="8175"/>
                      </a:cubicBezTo>
                      <a:cubicBezTo>
                        <a:pt x="1280" y="11495"/>
                        <a:pt x="19" y="15719"/>
                        <a:pt x="523" y="19796"/>
                      </a:cubicBezTo>
                      <a:cubicBezTo>
                        <a:pt x="944" y="23915"/>
                        <a:pt x="3255" y="27614"/>
                        <a:pt x="6113" y="30514"/>
                      </a:cubicBezTo>
                      <a:cubicBezTo>
                        <a:pt x="9013" y="33477"/>
                        <a:pt x="12544" y="35621"/>
                        <a:pt x="16222" y="37617"/>
                      </a:cubicBezTo>
                      <a:lnTo>
                        <a:pt x="59723" y="62268"/>
                      </a:lnTo>
                      <a:lnTo>
                        <a:pt x="146558" y="111864"/>
                      </a:lnTo>
                      <a:lnTo>
                        <a:pt x="233267" y="161650"/>
                      </a:lnTo>
                      <a:lnTo>
                        <a:pt x="276601" y="186574"/>
                      </a:lnTo>
                      <a:lnTo>
                        <a:pt x="287445" y="192815"/>
                      </a:lnTo>
                      <a:cubicBezTo>
                        <a:pt x="289252" y="193845"/>
                        <a:pt x="291060" y="194938"/>
                        <a:pt x="292846" y="195904"/>
                      </a:cubicBezTo>
                      <a:lnTo>
                        <a:pt x="295515" y="197291"/>
                      </a:lnTo>
                      <a:lnTo>
                        <a:pt x="298310" y="198468"/>
                      </a:lnTo>
                      <a:cubicBezTo>
                        <a:pt x="305833" y="201431"/>
                        <a:pt x="314008" y="202755"/>
                        <a:pt x="322162" y="202861"/>
                      </a:cubicBezTo>
                      <a:cubicBezTo>
                        <a:pt x="330295" y="202924"/>
                        <a:pt x="338512" y="201768"/>
                        <a:pt x="346120" y="199015"/>
                      </a:cubicBezTo>
                      <a:cubicBezTo>
                        <a:pt x="349944" y="197628"/>
                        <a:pt x="353391" y="195736"/>
                        <a:pt x="357026" y="193572"/>
                      </a:cubicBezTo>
                      <a:lnTo>
                        <a:pt x="367849" y="187309"/>
                      </a:lnTo>
                      <a:lnTo>
                        <a:pt x="411120" y="162259"/>
                      </a:lnTo>
                      <a:lnTo>
                        <a:pt x="497703" y="112222"/>
                      </a:lnTo>
                      <a:lnTo>
                        <a:pt x="584391" y="62394"/>
                      </a:lnTo>
                      <a:lnTo>
                        <a:pt x="627829" y="37638"/>
                      </a:lnTo>
                      <a:cubicBezTo>
                        <a:pt x="631486" y="35642"/>
                        <a:pt x="635038" y="33477"/>
                        <a:pt x="637896" y="30493"/>
                      </a:cubicBezTo>
                      <a:cubicBezTo>
                        <a:pt x="640754" y="27572"/>
                        <a:pt x="642981" y="23831"/>
                        <a:pt x="643339" y="19712"/>
                      </a:cubicBezTo>
                      <a:cubicBezTo>
                        <a:pt x="643780" y="15614"/>
                        <a:pt x="642414" y="11411"/>
                        <a:pt x="639892" y="8133"/>
                      </a:cubicBezTo>
                      <a:cubicBezTo>
                        <a:pt x="637412" y="4791"/>
                        <a:pt x="634092" y="2165"/>
                        <a:pt x="630519" y="21"/>
                      </a:cubicBezTo>
                      <a:cubicBezTo>
                        <a:pt x="634113" y="2102"/>
                        <a:pt x="637496" y="4686"/>
                        <a:pt x="640039" y="8007"/>
                      </a:cubicBezTo>
                      <a:cubicBezTo>
                        <a:pt x="642645" y="11285"/>
                        <a:pt x="644137" y="15530"/>
                        <a:pt x="643738" y="19754"/>
                      </a:cubicBezTo>
                      <a:cubicBezTo>
                        <a:pt x="643444" y="23999"/>
                        <a:pt x="641216" y="27887"/>
                        <a:pt x="638316" y="30934"/>
                      </a:cubicBezTo>
                      <a:cubicBezTo>
                        <a:pt x="635437" y="34024"/>
                        <a:pt x="631801" y="36335"/>
                        <a:pt x="628208" y="38374"/>
                      </a:cubicBezTo>
                      <a:lnTo>
                        <a:pt x="585189" y="63844"/>
                      </a:lnTo>
                      <a:lnTo>
                        <a:pt x="498964" y="114491"/>
                      </a:lnTo>
                      <a:lnTo>
                        <a:pt x="412633" y="164949"/>
                      </a:lnTo>
                      <a:lnTo>
                        <a:pt x="369447" y="190146"/>
                      </a:lnTo>
                      <a:lnTo>
                        <a:pt x="358645" y="196451"/>
                      </a:lnTo>
                      <a:cubicBezTo>
                        <a:pt x="355135" y="198552"/>
                        <a:pt x="351247" y="200696"/>
                        <a:pt x="347233" y="202167"/>
                      </a:cubicBezTo>
                      <a:cubicBezTo>
                        <a:pt x="339164" y="205109"/>
                        <a:pt x="330610" y="206328"/>
                        <a:pt x="322099" y="206286"/>
                      </a:cubicBezTo>
                      <a:cubicBezTo>
                        <a:pt x="313588" y="206160"/>
                        <a:pt x="305056" y="204773"/>
                        <a:pt x="297070" y="201600"/>
                      </a:cubicBezTo>
                      <a:lnTo>
                        <a:pt x="294107" y="200339"/>
                      </a:lnTo>
                      <a:lnTo>
                        <a:pt x="291249" y="198847"/>
                      </a:lnTo>
                      <a:cubicBezTo>
                        <a:pt x="289378" y="197838"/>
                        <a:pt x="287634" y="196766"/>
                        <a:pt x="285806" y="195736"/>
                      </a:cubicBezTo>
                      <a:lnTo>
                        <a:pt x="274983" y="189474"/>
                      </a:lnTo>
                      <a:lnTo>
                        <a:pt x="231712" y="164403"/>
                      </a:lnTo>
                      <a:lnTo>
                        <a:pt x="145234" y="114197"/>
                      </a:lnTo>
                      <a:lnTo>
                        <a:pt x="58883" y="63802"/>
                      </a:lnTo>
                      <a:lnTo>
                        <a:pt x="15780" y="38458"/>
                      </a:lnTo>
                      <a:cubicBezTo>
                        <a:pt x="12187" y="36419"/>
                        <a:pt x="8530" y="34150"/>
                        <a:pt x="5651" y="31061"/>
                      </a:cubicBezTo>
                      <a:cubicBezTo>
                        <a:pt x="2751" y="28055"/>
                        <a:pt x="460" y="24210"/>
                        <a:pt x="82" y="19965"/>
                      </a:cubicBezTo>
                      <a:cubicBezTo>
                        <a:pt x="-359" y="15761"/>
                        <a:pt x="1007" y="11474"/>
                        <a:pt x="3571" y="8175"/>
                      </a:cubicBezTo>
                      <a:cubicBezTo>
                        <a:pt x="6134" y="4686"/>
                        <a:pt x="9497" y="2080"/>
                        <a:pt x="13090" y="0"/>
                      </a:cubicBezTo>
                      <a:close/>
                    </a:path>
                  </a:pathLst>
                </a:custGeom>
                <a:solidFill>
                  <a:srgbClr val="35353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643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612" name="Google Shape;3612;p6"/>
          <p:cNvSpPr txBox="1"/>
          <p:nvPr/>
        </p:nvSpPr>
        <p:spPr>
          <a:xfrm>
            <a:off x="420466" y="311055"/>
            <a:ext cx="7976914" cy="5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ko-KR" sz="28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Ограничения</a:t>
            </a:r>
            <a:r>
              <a:rPr lang="ko-KR" sz="28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28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оборудования</a:t>
            </a:r>
            <a:r>
              <a:rPr lang="ko-KR" sz="28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28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для</a:t>
            </a:r>
            <a:r>
              <a:rPr lang="ko-KR" sz="28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28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обеспечения</a:t>
            </a:r>
            <a:r>
              <a:rPr lang="ko-KR" sz="28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28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сетевой</a:t>
            </a:r>
            <a:r>
              <a:rPr lang="ko-KR" sz="28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ko-KR" sz="28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безопасности</a:t>
            </a:r>
            <a:endParaRPr sz="2800" b="1" i="0" u="none" strike="noStrike" cap="none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613" name="Google Shape;3613;p6"/>
          <p:cNvSpPr txBox="1"/>
          <p:nvPr/>
        </p:nvSpPr>
        <p:spPr>
          <a:xfrm rot="1786326">
            <a:off x="6466488" y="2274802"/>
            <a:ext cx="705063" cy="831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800" b="1">
                <a:solidFill>
                  <a:srgbClr val="3B3B3B"/>
                </a:solidFill>
              </a:rPr>
              <a:t>Вставить внутреннюю веб-оболочку</a:t>
            </a:r>
            <a:endParaRPr sz="800" b="1">
              <a:solidFill>
                <a:srgbClr val="3B3B3B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>
              <a:solidFill>
                <a:srgbClr val="3B3B3B"/>
              </a:solidFill>
            </a:endParaRPr>
          </a:p>
        </p:txBody>
      </p:sp>
      <p:sp>
        <p:nvSpPr>
          <p:cNvPr id="3614" name="Google Shape;3614;p6"/>
          <p:cNvSpPr txBox="1"/>
          <p:nvPr/>
        </p:nvSpPr>
        <p:spPr>
          <a:xfrm>
            <a:off x="498146" y="3850669"/>
            <a:ext cx="5205599" cy="269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solidFill>
                  <a:schemeClr val="dk1"/>
                </a:solidFill>
              </a:rPr>
              <a:t>Ограничение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ответной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реакции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обнаружения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solidFill>
                  <a:schemeClr val="dk1"/>
                </a:solidFill>
              </a:rPr>
              <a:t>Различные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сложные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веб-оболочки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76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ru-RU" altLang="ko-KR" sz="1200" dirty="0">
                <a:solidFill>
                  <a:schemeClr val="dk1"/>
                </a:solidFill>
              </a:rPr>
              <a:t>Вебшелли в форме кодирования / инъекции кода</a:t>
            </a:r>
            <a:endParaRPr lang="en-US" altLang="ko-KR" sz="1200" dirty="0">
              <a:solidFill>
                <a:schemeClr val="dk1"/>
              </a:solidFill>
            </a:endParaRPr>
          </a:p>
          <a:p>
            <a:pPr marL="247650" marR="0" lvl="0" indent="-171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ru-RU" altLang="ko-KR" sz="1200" dirty="0">
                <a:solidFill>
                  <a:schemeClr val="dk1"/>
                </a:solidFill>
              </a:rPr>
              <a:t>Обфусцированные веб-оболочки</a:t>
            </a:r>
            <a:endParaRPr lang="ru-RU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200" dirty="0">
                <a:solidFill>
                  <a:schemeClr val="dk1"/>
                </a:solidFill>
              </a:rPr>
              <a:t>- </a:t>
            </a:r>
            <a:r>
              <a:rPr lang="ko-KR" sz="1200" dirty="0" err="1">
                <a:solidFill>
                  <a:schemeClr val="dk1"/>
                </a:solidFill>
              </a:rPr>
              <a:t>Новые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веб-оболочки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200" dirty="0">
                <a:solidFill>
                  <a:schemeClr val="dk1"/>
                </a:solidFill>
              </a:rPr>
              <a:t>- </a:t>
            </a:r>
            <a:r>
              <a:rPr lang="ko-KR" sz="1200" dirty="0" err="1">
                <a:solidFill>
                  <a:schemeClr val="dk1"/>
                </a:solidFill>
              </a:rPr>
              <a:t>Фрагментированные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веб-оболочки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6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ko-KR" sz="1200" dirty="0">
                <a:solidFill>
                  <a:schemeClr val="dk1"/>
                </a:solidFill>
              </a:rPr>
              <a:t>- </a:t>
            </a:r>
            <a:r>
              <a:rPr lang="ko-KR" sz="1200" dirty="0" err="1">
                <a:solidFill>
                  <a:schemeClr val="dk1"/>
                </a:solidFill>
              </a:rPr>
              <a:t>Веб-оболочка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Self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Eraser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т.д</a:t>
            </a:r>
            <a:r>
              <a:rPr lang="ko-KR" sz="1200" dirty="0">
                <a:solidFill>
                  <a:schemeClr val="dk1"/>
                </a:solidFill>
              </a:rPr>
              <a:t>.</a:t>
            </a:r>
            <a:endParaRPr sz="1200" dirty="0">
              <a:solidFill>
                <a:schemeClr val="dk1"/>
              </a:solidFill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ru-RU" altLang="ko-KR" sz="1200" dirty="0">
                <a:solidFill>
                  <a:schemeClr val="dk1"/>
                </a:solidFill>
              </a:rPr>
              <a:t>Вебшелл, уже вставленные до внедрения средств защиты, невозможно обнаружить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solidFill>
                  <a:schemeClr val="dk1"/>
                </a:solidFill>
              </a:rPr>
              <a:t>Техники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обхода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Webshell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с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использованием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функций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преобразования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не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поддаются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обнаружению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5" name="Google Shape;3615;p6"/>
          <p:cNvSpPr txBox="1"/>
          <p:nvPr/>
        </p:nvSpPr>
        <p:spPr>
          <a:xfrm>
            <a:off x="6018128" y="3957499"/>
            <a:ext cx="3897373" cy="2014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solidFill>
                  <a:schemeClr val="dk1"/>
                </a:solidFill>
              </a:rPr>
              <a:t>Инциденты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безопасности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по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вине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поставщиков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777777"/>
              </a:buClr>
              <a:buSzPts val="1200"/>
              <a:buFont typeface="Arial"/>
              <a:buChar char="•"/>
            </a:pPr>
            <a:r>
              <a:rPr lang="ko-KR" sz="1200" dirty="0" err="1">
                <a:solidFill>
                  <a:schemeClr val="dk1"/>
                </a:solidFill>
              </a:rPr>
              <a:t>Инциденты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безопасности</a:t>
            </a:r>
            <a:r>
              <a:rPr lang="ko-KR" sz="1200" dirty="0">
                <a:solidFill>
                  <a:schemeClr val="dk1"/>
                </a:solidFill>
              </a:rPr>
              <a:t>, </a:t>
            </a:r>
            <a:r>
              <a:rPr lang="ko-KR" sz="1200" dirty="0" err="1">
                <a:solidFill>
                  <a:schemeClr val="dk1"/>
                </a:solidFill>
              </a:rPr>
              <a:t>вызванные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внутренними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пользователями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внутренними</a:t>
            </a:r>
            <a:r>
              <a:rPr lang="ko-KR" sz="1200" dirty="0">
                <a:solidFill>
                  <a:schemeClr val="dk1"/>
                </a:solidFill>
              </a:rPr>
              <a:t> </a:t>
            </a:r>
            <a:r>
              <a:rPr lang="ko-KR" sz="1200" dirty="0" err="1">
                <a:solidFill>
                  <a:schemeClr val="dk1"/>
                </a:solidFill>
              </a:rPr>
              <a:t>сотрудниками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"/>
          <p:cNvPicPr preferRelativeResize="0"/>
          <p:nvPr/>
        </p:nvPicPr>
        <p:blipFill rotWithShape="1">
          <a:blip r:embed="rId3">
            <a:alphaModFix/>
          </a:blip>
          <a:srcRect r="39619" b="6219"/>
          <a:stretch/>
        </p:blipFill>
        <p:spPr>
          <a:xfrm flipH="1">
            <a:off x="-8467" y="-2122"/>
            <a:ext cx="8077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"/>
          <p:cNvSpPr txBox="1"/>
          <p:nvPr/>
        </p:nvSpPr>
        <p:spPr>
          <a:xfrm>
            <a:off x="642871" y="2481188"/>
            <a:ext cx="3056472" cy="94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</a:t>
            </a:r>
            <a:endParaRPr sz="4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 txBox="1"/>
          <p:nvPr/>
        </p:nvSpPr>
        <p:spPr>
          <a:xfrm>
            <a:off x="4570676" y="872901"/>
            <a:ext cx="5194800" cy="54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ko-KR" sz="1600" b="1">
                <a:solidFill>
                  <a:schemeClr val="dk1"/>
                </a:solidFill>
              </a:rPr>
              <a:t>обзор веб-безопасности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Обзор и примеры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Что такое веб-оболочка 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Риски, связанные с веб-оболочками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Ограничения решений по сетевой безопасности</a:t>
            </a:r>
            <a:endParaRPr sz="1600">
              <a:solidFill>
                <a:schemeClr val="dk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Необходимость в специализированном решении для обнаружения веб-оболочек</a:t>
            </a:r>
            <a:endParaRPr sz="16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ko-KR" sz="1600" b="1">
                <a:solidFill>
                  <a:schemeClr val="dk1"/>
                </a:solidFill>
              </a:rPr>
              <a:t>Обзор и основные характеристики WSS</a:t>
            </a: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Особенности WSS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Методы обнаружения </a:t>
            </a:r>
            <a:r>
              <a:rPr lang="ko-K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WSS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ko-KR" sz="1600">
                <a:solidFill>
                  <a:schemeClr val="dk1"/>
                </a:solidFill>
              </a:rPr>
              <a:t>Диаграмма </a:t>
            </a:r>
            <a:r>
              <a:rPr lang="ko-KR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WSS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ko-KR" sz="1600" b="1">
                <a:solidFill>
                  <a:schemeClr val="dk1"/>
                </a:solidFill>
              </a:rPr>
              <a:t>Основные клиенты</a:t>
            </a:r>
            <a:endParaRPr sz="1600" b="1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16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048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7" name="Google Shape;3627;p8"/>
          <p:cNvSpPr txBox="1"/>
          <p:nvPr/>
        </p:nvSpPr>
        <p:spPr>
          <a:xfrm>
            <a:off x="533100" y="417714"/>
            <a:ext cx="8018717" cy="5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ko-KR" sz="3200" b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Основные характеристики WSS</a:t>
            </a:r>
            <a:endParaRPr sz="3200" b="1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28" name="Google Shape;362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358" y="2486986"/>
            <a:ext cx="2178704" cy="254982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29" name="Google Shape;3629;p8"/>
          <p:cNvGraphicFramePr/>
          <p:nvPr>
            <p:extLst>
              <p:ext uri="{D42A27DB-BD31-4B8C-83A1-F6EECF244321}">
                <p14:modId xmlns:p14="http://schemas.microsoft.com/office/powerpoint/2010/main" val="2906357359"/>
              </p:ext>
            </p:extLst>
          </p:nvPr>
        </p:nvGraphicFramePr>
        <p:xfrm>
          <a:off x="2738349" y="1135119"/>
          <a:ext cx="6490875" cy="5338840"/>
        </p:xfrm>
        <a:graphic>
          <a:graphicData uri="http://schemas.openxmlformats.org/drawingml/2006/table">
            <a:tbl>
              <a:tblPr firstRow="1" bandRow="1">
                <a:noFill/>
                <a:tableStyleId>{5F7306C2-4819-4168-B389-A63CAE886398}</a:tableStyleId>
              </a:tblPr>
              <a:tblGrid>
                <a:gridCol w="189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2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Защита от атак на загрузку веб-оболочки</a:t>
                      </a:r>
                      <a:endParaRPr sz="1200" b="1" u="none" strike="noStrike" cap="none">
                        <a:solidFill>
                          <a:srgbClr val="3B3B3B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050" b="1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-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Обнаружение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файлов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веб-оболочки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помощью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полного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обнаружения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обнаружения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реальном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времени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предоставления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отчета</a:t>
                      </a:r>
                      <a:r>
                        <a:rPr lang="ko-KR" sz="1050" dirty="0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администраторам</a:t>
                      </a:r>
                      <a:endParaRPr sz="1050" u="none" strike="noStrike" cap="none" dirty="0"/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-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Карантины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исключения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при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обнаружении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т.д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.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32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Противодействие вредоносным атакам на URL-адреса</a:t>
                      </a:r>
                      <a:endParaRPr sz="1200" b="1" u="none" strike="noStrike" cap="none">
                        <a:solidFill>
                          <a:srgbClr val="3B3B3B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-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Полное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обнаружение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,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обнаружение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режиме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реального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времени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для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выявления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вредоносных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URL-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адресов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сообщения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администраторам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050" u="none" strike="noStrike" cap="none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-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Карантин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,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исключение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,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частичный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карантин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т.д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.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обнаруженных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URL-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адресов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-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Управление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обнаруженными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URL-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адресами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серых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,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белых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черных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списках</a:t>
                      </a:r>
                      <a:endParaRPr sz="105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Предотвращение несанкционированного изменения файлов</a:t>
                      </a:r>
                      <a:endParaRPr sz="1200" b="1" u="none" strike="noStrike" cap="none">
                        <a:solidFill>
                          <a:srgbClr val="3B3B3B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-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Автоматическое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восстановление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исходного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состояния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файлов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на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вашем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веб-сервере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режиме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реального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времени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случае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их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повреждения</a:t>
                      </a:r>
                      <a:endParaRPr sz="105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(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Хакеры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создают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новые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уязвимости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путем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подделки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)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08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Предотвращение изменения предпочтений</a:t>
                      </a:r>
                      <a:endParaRPr sz="1200" b="1" u="none" strike="noStrike" cap="none">
                        <a:solidFill>
                          <a:srgbClr val="3B3B3B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050"/>
                        <a:buFont typeface="Arial"/>
                        <a:buNone/>
                      </a:pP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-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Если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файл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конфигурации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веб-сервера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изменен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произвольно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или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злонамеренно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,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сообщите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об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этом</a:t>
                      </a:r>
                      <a:r>
                        <a:rPr lang="ko-KR" sz="1050" dirty="0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 </a:t>
                      </a:r>
                      <a:r>
                        <a:rPr lang="ko-KR" sz="1050" dirty="0" err="1">
                          <a:solidFill>
                            <a:schemeClr val="dk1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администратору</a:t>
                      </a:r>
                      <a:endParaRPr sz="1050" u="none" strike="noStrike" cap="none" dirty="0">
                        <a:solidFill>
                          <a:schemeClr val="dk1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050"/>
                        <a:buFont typeface="Arial"/>
                        <a:buNone/>
                      </a:pP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-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Анализ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журналов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веб-сервера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/WAS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для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получения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отчета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об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IP-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адресе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выполнения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при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запуске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файла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webshell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0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ko-KR" sz="1200" b="1">
                          <a:solidFill>
                            <a:srgbClr val="3B3B3B"/>
                          </a:solidFill>
                          <a:latin typeface="Tahoma"/>
                          <a:ea typeface="Tahoma"/>
                          <a:cs typeface="Tahoma"/>
                          <a:sym typeface="Tahoma"/>
                        </a:rPr>
                        <a:t>Автоматическое нахождение вашего домашнего каталога</a:t>
                      </a:r>
                      <a:endParaRPr sz="1200" b="1" u="none" strike="noStrike" cap="none">
                        <a:solidFill>
                          <a:srgbClr val="3B3B3B"/>
                        </a:solidFill>
                        <a:latin typeface="Tahoma"/>
                        <a:ea typeface="Tahoma"/>
                        <a:cs typeface="Tahoma"/>
                        <a:sym typeface="Tahoma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050"/>
                        <a:buFont typeface="Arial"/>
                        <a:buNone/>
                      </a:pP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-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Определение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расписания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для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добавления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/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изменения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домашнего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каталога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WEB/WAS</a:t>
                      </a:r>
                      <a:endParaRPr sz="105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marL="7620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777777"/>
                        </a:buClr>
                        <a:buSzPts val="1050"/>
                        <a:buFont typeface="Arial"/>
                        <a:buNone/>
                      </a:pP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-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Просмотр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истории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обнаружения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добавления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/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изменения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домашнего</a:t>
                      </a:r>
                      <a:r>
                        <a:rPr lang="ko-KR" sz="1050" dirty="0"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r>
                        <a:rPr lang="ko-KR" sz="1050" dirty="0" err="1">
                          <a:latin typeface="Roboto"/>
                          <a:ea typeface="Roboto"/>
                          <a:cs typeface="Roboto"/>
                          <a:sym typeface="Roboto"/>
                        </a:rPr>
                        <a:t>каталога</a:t>
                      </a:r>
                      <a:endParaRPr sz="1050" u="none" strike="noStrike" cap="none" dirty="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4" name="Google Shape;363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3550" y="1828325"/>
            <a:ext cx="3186189" cy="44901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35" name="Google Shape;3635;p9"/>
          <p:cNvGraphicFramePr/>
          <p:nvPr/>
        </p:nvGraphicFramePr>
        <p:xfrm>
          <a:off x="4773168" y="1241365"/>
          <a:ext cx="4940250" cy="5077150"/>
        </p:xfrm>
        <a:graphic>
          <a:graphicData uri="http://schemas.openxmlformats.org/drawingml/2006/table">
            <a:tbl>
              <a:tblPr firstRow="1" bandRow="1">
                <a:noFill/>
                <a:tableStyleId>{5F7306C2-4819-4168-B389-A63CAE886398}</a:tableStyleId>
              </a:tblPr>
              <a:tblGrid>
                <a:gridCol w="65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636" name="Google Shape;3636;p9"/>
          <p:cNvGraphicFramePr/>
          <p:nvPr/>
        </p:nvGraphicFramePr>
        <p:xfrm>
          <a:off x="235991" y="1241365"/>
          <a:ext cx="4468200" cy="5081275"/>
        </p:xfrm>
        <a:graphic>
          <a:graphicData uri="http://schemas.openxmlformats.org/drawingml/2006/table">
            <a:tbl>
              <a:tblPr firstRow="1" bandRow="1">
                <a:noFill/>
                <a:tableStyleId>{5F7306C2-4819-4168-B389-A63CAE886398}</a:tableStyleId>
              </a:tblPr>
              <a:tblGrid>
                <a:gridCol w="67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77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4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9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17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637" name="Google Shape;3637;p9"/>
          <p:cNvSpPr txBox="1"/>
          <p:nvPr/>
        </p:nvSpPr>
        <p:spPr>
          <a:xfrm>
            <a:off x="533100" y="417714"/>
            <a:ext cx="8018717" cy="531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ko-KR" sz="3200" b="1">
                <a:solidFill>
                  <a:schemeClr val="dk1"/>
                </a:solidFill>
              </a:rPr>
              <a:t>Функции управления WSS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8" name="Google Shape;3638;p9"/>
          <p:cNvGrpSpPr/>
          <p:nvPr/>
        </p:nvGrpSpPr>
        <p:grpSpPr>
          <a:xfrm>
            <a:off x="328893" y="1235806"/>
            <a:ext cx="9223439" cy="4528122"/>
            <a:chOff x="411186" y="1263389"/>
            <a:chExt cx="9223439" cy="4528122"/>
          </a:xfrm>
        </p:grpSpPr>
        <p:sp>
          <p:nvSpPr>
            <p:cNvPr id="3639" name="Google Shape;3639;p9"/>
            <p:cNvSpPr txBox="1"/>
            <p:nvPr/>
          </p:nvSpPr>
          <p:spPr>
            <a:xfrm>
              <a:off x="987342" y="1263389"/>
              <a:ext cx="3813900" cy="45281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620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Стабильность</a:t>
              </a:r>
              <a:endParaRPr sz="1200" b="1" i="0" u="none" strike="noStrike" cap="none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Минимизируйте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использование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ресурсов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(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процессора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памяти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)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на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сервере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на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который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вы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устанавливаете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систему</a:t>
              </a:r>
              <a:endParaRPr sz="105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Поддержка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конфигурации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избыточности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HA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сервера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управления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(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активный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/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активный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)</a:t>
              </a:r>
              <a:endParaRPr dirty="0"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Отследить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IP-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адрес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атакующего</a:t>
              </a:r>
              <a:endParaRPr lang="en-US" altLang="ko-KR" sz="1050" dirty="0"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endParaRPr lang="en-US" altLang="ko-KR" sz="1200" b="1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l" rtl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Автоматический</a:t>
              </a:r>
              <a:r>
                <a:rPr lang="ko-KR" sz="1200" b="1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карантин</a:t>
              </a:r>
              <a:r>
                <a:rPr lang="ko-KR" sz="1200" b="1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и</a:t>
              </a:r>
              <a:r>
                <a:rPr lang="ko-KR" sz="1200" b="1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отчеты</a:t>
              </a:r>
              <a:endParaRPr sz="1200" b="1" i="0" u="none" strike="noStrike" cap="none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Автоматизированный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карантин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и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отчетность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одним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щелчком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мыши</a:t>
              </a:r>
              <a:endParaRPr sz="105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Автоматическое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определение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целевого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каталога</a:t>
              </a:r>
              <a:endParaRPr sz="105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Автоматическая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настройка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и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обнаружение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обнаруженных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каталогов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которые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добавляются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в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процессе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производства</a:t>
              </a:r>
              <a:endParaRPr sz="105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76200" marR="0" lvl="0" indent="0" algn="l" rtl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 sz="1050" i="0" u="none" strike="noStrike" cap="none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Совместимость</a:t>
              </a:r>
              <a:endParaRPr sz="1200" b="1" i="0" u="none" strike="noStrike" cap="none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Любая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ОС (Windows,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Linux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Unix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),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поддерживающая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Java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1.5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или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более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позднюю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версию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dirty="0"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3640" name="Google Shape;3640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4435" y="1742169"/>
              <a:ext cx="371475" cy="46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1" name="Google Shape;364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6382" y="3328570"/>
              <a:ext cx="485775" cy="485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2" name="Google Shape;3642;p9"/>
            <p:cNvSpPr txBox="1"/>
            <p:nvPr/>
          </p:nvSpPr>
          <p:spPr>
            <a:xfrm>
              <a:off x="5533025" y="1329658"/>
              <a:ext cx="4101600" cy="4431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7620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Простота</a:t>
              </a:r>
              <a:r>
                <a:rPr lang="ko-KR" sz="1200" b="1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обнаружения</a:t>
              </a:r>
              <a:r>
                <a:rPr lang="ko-KR" sz="1200" b="1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и</a:t>
              </a:r>
              <a:r>
                <a:rPr lang="ko-KR" sz="1200" b="1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обновления</a:t>
              </a:r>
              <a:endParaRPr sz="1200" b="1" i="0" u="none" strike="noStrike" cap="none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Поддержка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автоматического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обновления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шаблонов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и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агентов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обнаружения</a:t>
              </a:r>
              <a:endParaRPr sz="105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Поддержка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автоматического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резервного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копирования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последних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обнаружений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на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сервер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управления</a:t>
              </a:r>
              <a:endParaRPr sz="105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Поддержка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фильтрации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загрузок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для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предотвращения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загрузки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неавторизованных</a:t>
              </a:r>
              <a:r>
                <a:rPr lang="ko-KR" sz="1050" dirty="0"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latin typeface="Tahoma"/>
                  <a:ea typeface="Tahoma"/>
                  <a:cs typeface="Tahoma"/>
                  <a:sym typeface="Tahoma"/>
                </a:rPr>
                <a:t>расширений</a:t>
              </a:r>
              <a:endParaRPr sz="105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76200" marR="0" lvl="0" indent="0" algn="l" rtl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 sz="105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76200" marR="0" lvl="0" indent="0" algn="l" rtl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Управление</a:t>
              </a:r>
              <a:r>
                <a:rPr lang="ko-KR" sz="1200" b="1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разрешениями</a:t>
              </a:r>
              <a:endParaRPr sz="1200" b="1" i="0" u="none" strike="noStrike" cap="none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Поддерживает</a:t>
              </a:r>
              <a:r>
                <a:rPr lang="ko-KR" sz="1050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детальное</a:t>
              </a:r>
              <a:r>
                <a:rPr lang="ko-KR" sz="1050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управление</a:t>
              </a:r>
              <a:r>
                <a:rPr lang="ko-KR" sz="1050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разрешениями</a:t>
              </a:r>
              <a:r>
                <a:rPr lang="ko-KR" sz="1050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для</a:t>
              </a:r>
              <a:r>
                <a:rPr lang="ko-KR" sz="1050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администраторов</a:t>
              </a:r>
              <a:r>
                <a:rPr lang="ko-KR" sz="1050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/</a:t>
              </a:r>
              <a:r>
                <a:rPr lang="ko-KR" sz="1050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контролеров</a:t>
              </a:r>
              <a:r>
                <a:rPr lang="ko-KR" sz="1050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/</a:t>
              </a:r>
              <a:r>
                <a:rPr lang="ko-KR" sz="1050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операторов</a:t>
              </a:r>
              <a:r>
                <a:rPr lang="ko-KR" sz="1050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и</a:t>
              </a:r>
              <a:r>
                <a:rPr lang="ko-KR" sz="1050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т.д</a:t>
              </a:r>
              <a:r>
                <a:rPr lang="ko-KR" sz="1050" dirty="0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sz="110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76200" marR="0" lvl="0" indent="0" algn="l" rtl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 sz="105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76200" marR="0" lvl="0" indent="0" algn="l" rtl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 lang="en-US" sz="1050" b="1" i="0" u="none" strike="noStrike" cap="none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76200" marR="0" lvl="0" indent="0" algn="l" rtl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endParaRPr sz="1050" b="1" i="0" u="none" strike="noStrike" cap="none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76200" marR="0" lvl="0" indent="0" algn="l" rtl="0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ko-KR" sz="1200" b="1" dirty="0" err="1">
                  <a:solidFill>
                    <a:srgbClr val="3B3B3B"/>
                  </a:solidFill>
                  <a:latin typeface="Tahoma"/>
                  <a:ea typeface="Tahoma"/>
                  <a:cs typeface="Tahoma"/>
                  <a:sym typeface="Tahoma"/>
                </a:rPr>
                <a:t>Масштабируемость</a:t>
              </a:r>
              <a:endParaRPr sz="1200" b="1" i="0" u="none" strike="noStrike" cap="none" dirty="0">
                <a:solidFill>
                  <a:srgbClr val="3B3B3B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Tahoma"/>
                <a:buChar char="•"/>
              </a:pPr>
              <a:r>
                <a:rPr lang="ko-KR" sz="1050" i="0" u="none" strike="noStrike" cap="none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SYSLOG, SMTP, API, </a:t>
              </a:r>
              <a:r>
                <a:rPr lang="ko-KR" sz="1050" i="0" u="none" strike="noStrike" cap="none" dirty="0" err="1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etc</a:t>
              </a:r>
              <a:r>
                <a:rPr lang="ko-KR" sz="1050" i="0" u="none" strike="noStrike" cap="none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sz="105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  <a:p>
              <a:pPr marL="247650" marR="0" lvl="0" indent="-17145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77777"/>
                </a:buClr>
                <a:buSzPts val="1050"/>
                <a:buFont typeface="Arial"/>
                <a:buChar char="•"/>
              </a:pPr>
              <a:r>
                <a:rPr lang="ko-KR" sz="1050" i="0" u="none" strike="noStrike" cap="none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ESM, SIEM, </a:t>
              </a:r>
              <a:r>
                <a:rPr lang="ko-KR" sz="1050" i="0" u="none" strike="noStrike" cap="none" dirty="0" err="1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configuration</a:t>
              </a:r>
              <a:r>
                <a:rPr lang="ko-KR" sz="1050" i="0" u="none" strike="noStrike" cap="none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ko-KR" sz="1050" i="0" u="none" strike="noStrike" cap="none" dirty="0" err="1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management</a:t>
              </a:r>
              <a:r>
                <a:rPr lang="ko-KR" sz="1050" i="0" u="none" strike="noStrike" cap="none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, SMS, EMAIL, </a:t>
              </a:r>
              <a:r>
                <a:rPr lang="ko-KR" sz="1050" i="0" u="none" strike="noStrike" cap="none" dirty="0" err="1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etc</a:t>
              </a:r>
              <a:r>
                <a:rPr lang="ko-KR" sz="1050" i="0" u="none" strike="noStrike" cap="none" dirty="0"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rPr>
                <a:t>.</a:t>
              </a:r>
              <a:endParaRPr sz="1050" i="0" u="none" strike="noStrike" cap="none" dirty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pic>
          <p:nvPicPr>
            <p:cNvPr id="3643" name="Google Shape;3643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1186" y="5013281"/>
              <a:ext cx="476250" cy="476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4" name="Google Shape;3644;p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927111" y="1723119"/>
              <a:ext cx="485775" cy="48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5" name="Google Shape;3645;p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985736" y="3367289"/>
              <a:ext cx="419100" cy="438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6" name="Google Shape;3646;p9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938111" y="5013281"/>
              <a:ext cx="466725" cy="4000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igital Marketing Agenc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0ECFF"/>
      </a:accent1>
      <a:accent2>
        <a:srgbClr val="E354F7"/>
      </a:accent2>
      <a:accent3>
        <a:srgbClr val="FFFFFF"/>
      </a:accent3>
      <a:accent4>
        <a:srgbClr val="3E22BC"/>
      </a:accent4>
      <a:accent5>
        <a:srgbClr val="80E0FF"/>
      </a:accent5>
      <a:accent6>
        <a:srgbClr val="CFE9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1338</Words>
  <Application>Microsoft Office PowerPoint</Application>
  <PresentationFormat>A4 용지(210x297mm)</PresentationFormat>
  <Paragraphs>230</Paragraphs>
  <Slides>16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1" baseType="lpstr">
      <vt:lpstr>Noto Sans Symbols</vt:lpstr>
      <vt:lpstr>Arial</vt:lpstr>
      <vt:lpstr>Tahoma</vt:lpstr>
      <vt:lpstr>Roboto</vt:lpstr>
      <vt:lpstr>Digital Marketing Agency by Slidesgo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Overseas Sales _SENA</dc:creator>
  <cp:lastModifiedBy>UMV기술 업무용</cp:lastModifiedBy>
  <cp:revision>21</cp:revision>
  <dcterms:modified xsi:type="dcterms:W3CDTF">2023-07-12T05:39:39Z</dcterms:modified>
</cp:coreProperties>
</file>